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58" r:id="rId5"/>
    <p:sldId id="263" r:id="rId6"/>
    <p:sldId id="277" r:id="rId7"/>
    <p:sldId id="309" r:id="rId8"/>
    <p:sldId id="293" r:id="rId9"/>
    <p:sldId id="364" r:id="rId10"/>
    <p:sldId id="337" r:id="rId11"/>
    <p:sldId id="382" r:id="rId12"/>
    <p:sldId id="383" r:id="rId13"/>
    <p:sldId id="296" r:id="rId14"/>
    <p:sldId id="433" r:id="rId15"/>
    <p:sldId id="384" r:id="rId16"/>
    <p:sldId id="385" r:id="rId17"/>
    <p:sldId id="386" r:id="rId18"/>
    <p:sldId id="388" r:id="rId19"/>
    <p:sldId id="434" r:id="rId20"/>
    <p:sldId id="310" r:id="rId21"/>
    <p:sldId id="312" r:id="rId22"/>
    <p:sldId id="313" r:id="rId23"/>
    <p:sldId id="314" r:id="rId24"/>
    <p:sldId id="316" r:id="rId25"/>
    <p:sldId id="318" r:id="rId26"/>
    <p:sldId id="422" r:id="rId27"/>
    <p:sldId id="332" r:id="rId28"/>
    <p:sldId id="333" r:id="rId29"/>
    <p:sldId id="319" r:id="rId30"/>
    <p:sldId id="321" r:id="rId31"/>
    <p:sldId id="334" r:id="rId32"/>
    <p:sldId id="336" r:id="rId33"/>
    <p:sldId id="379" r:id="rId34"/>
    <p:sldId id="436" r:id="rId35"/>
    <p:sldId id="390" r:id="rId36"/>
    <p:sldId id="392" r:id="rId37"/>
  </p:sldIdLst>
  <p:sldSz cx="9144000" cy="6858000" type="screen4x3"/>
  <p:notesSz cx="6858000" cy="9144000"/>
  <p:defaultTextStyle>
    <a:defPPr>
      <a:defRPr lang="zh-CN"/>
    </a:defPPr>
    <a:lvl1pPr algn="l" rtl="0" fontAlgn="base">
      <a:spcBef>
        <a:spcPct val="0"/>
      </a:spcBef>
      <a:spcAft>
        <a:spcPct val="0"/>
      </a:spcAft>
      <a:defRPr b="1" kern="1200">
        <a:solidFill>
          <a:srgbClr val="A6A6A6"/>
        </a:solidFill>
        <a:latin typeface="黑体" panose="02010609060101010101" pitchFamily="2" charset="-122"/>
        <a:ea typeface="黑体" panose="02010609060101010101" pitchFamily="2" charset="-122"/>
        <a:cs typeface="+mn-cs"/>
      </a:defRPr>
    </a:lvl1pPr>
    <a:lvl2pPr marL="457200" algn="l" rtl="0" fontAlgn="base">
      <a:spcBef>
        <a:spcPct val="0"/>
      </a:spcBef>
      <a:spcAft>
        <a:spcPct val="0"/>
      </a:spcAft>
      <a:defRPr b="1" kern="1200">
        <a:solidFill>
          <a:srgbClr val="A6A6A6"/>
        </a:solidFill>
        <a:latin typeface="黑体" panose="02010609060101010101" pitchFamily="2" charset="-122"/>
        <a:ea typeface="黑体" panose="02010609060101010101" pitchFamily="2" charset="-122"/>
        <a:cs typeface="+mn-cs"/>
      </a:defRPr>
    </a:lvl2pPr>
    <a:lvl3pPr marL="914400" algn="l" rtl="0" fontAlgn="base">
      <a:spcBef>
        <a:spcPct val="0"/>
      </a:spcBef>
      <a:spcAft>
        <a:spcPct val="0"/>
      </a:spcAft>
      <a:defRPr b="1" kern="1200">
        <a:solidFill>
          <a:srgbClr val="A6A6A6"/>
        </a:solidFill>
        <a:latin typeface="黑体" panose="02010609060101010101" pitchFamily="2" charset="-122"/>
        <a:ea typeface="黑体" panose="02010609060101010101" pitchFamily="2" charset="-122"/>
        <a:cs typeface="+mn-cs"/>
      </a:defRPr>
    </a:lvl3pPr>
    <a:lvl4pPr marL="1371600" algn="l" rtl="0" fontAlgn="base">
      <a:spcBef>
        <a:spcPct val="0"/>
      </a:spcBef>
      <a:spcAft>
        <a:spcPct val="0"/>
      </a:spcAft>
      <a:defRPr b="1" kern="1200">
        <a:solidFill>
          <a:srgbClr val="A6A6A6"/>
        </a:solidFill>
        <a:latin typeface="黑体" panose="02010609060101010101" pitchFamily="2" charset="-122"/>
        <a:ea typeface="黑体" panose="02010609060101010101" pitchFamily="2" charset="-122"/>
        <a:cs typeface="+mn-cs"/>
      </a:defRPr>
    </a:lvl4pPr>
    <a:lvl5pPr marL="1828800" algn="l" rtl="0" fontAlgn="base">
      <a:spcBef>
        <a:spcPct val="0"/>
      </a:spcBef>
      <a:spcAft>
        <a:spcPct val="0"/>
      </a:spcAft>
      <a:defRPr b="1" kern="1200">
        <a:solidFill>
          <a:srgbClr val="A6A6A6"/>
        </a:solidFill>
        <a:latin typeface="黑体" panose="02010609060101010101" pitchFamily="2" charset="-122"/>
        <a:ea typeface="黑体" panose="02010609060101010101" pitchFamily="2" charset="-122"/>
        <a:cs typeface="+mn-cs"/>
      </a:defRPr>
    </a:lvl5pPr>
    <a:lvl6pPr marL="2286000" algn="l" defTabSz="914400" rtl="0" eaLnBrk="1" latinLnBrk="0" hangingPunct="1">
      <a:defRPr b="1" kern="1200">
        <a:solidFill>
          <a:srgbClr val="A6A6A6"/>
        </a:solidFill>
        <a:latin typeface="黑体" panose="02010609060101010101" pitchFamily="2" charset="-122"/>
        <a:ea typeface="黑体" panose="02010609060101010101" pitchFamily="2" charset="-122"/>
        <a:cs typeface="+mn-cs"/>
      </a:defRPr>
    </a:lvl6pPr>
    <a:lvl7pPr marL="2743200" algn="l" defTabSz="914400" rtl="0" eaLnBrk="1" latinLnBrk="0" hangingPunct="1">
      <a:defRPr b="1" kern="1200">
        <a:solidFill>
          <a:srgbClr val="A6A6A6"/>
        </a:solidFill>
        <a:latin typeface="黑体" panose="02010609060101010101" pitchFamily="2" charset="-122"/>
        <a:ea typeface="黑体" panose="02010609060101010101" pitchFamily="2" charset="-122"/>
        <a:cs typeface="+mn-cs"/>
      </a:defRPr>
    </a:lvl7pPr>
    <a:lvl8pPr marL="3200400" algn="l" defTabSz="914400" rtl="0" eaLnBrk="1" latinLnBrk="0" hangingPunct="1">
      <a:defRPr b="1" kern="1200">
        <a:solidFill>
          <a:srgbClr val="A6A6A6"/>
        </a:solidFill>
        <a:latin typeface="黑体" panose="02010609060101010101" pitchFamily="2" charset="-122"/>
        <a:ea typeface="黑体" panose="02010609060101010101" pitchFamily="2" charset="-122"/>
        <a:cs typeface="+mn-cs"/>
      </a:defRPr>
    </a:lvl8pPr>
    <a:lvl9pPr marL="3657600" algn="l" defTabSz="914400" rtl="0" eaLnBrk="1" latinLnBrk="0" hangingPunct="1">
      <a:defRPr b="1" kern="1200">
        <a:solidFill>
          <a:srgbClr val="A6A6A6"/>
        </a:solidFill>
        <a:latin typeface="黑体" panose="02010609060101010101" pitchFamily="2" charset="-122"/>
        <a:ea typeface="黑体" panose="0201060906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a:srgbClr val="FF0000"/>
    <a:srgbClr val="006600"/>
    <a:srgbClr val="106A50"/>
    <a:srgbClr val="C0B88E"/>
    <a:srgbClr val="D90000"/>
    <a:srgbClr val="4D4D4D"/>
    <a:srgbClr val="388AD9"/>
    <a:srgbClr val="44779A"/>
    <a:srgbClr val="D7D2B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85" autoAdjust="0"/>
    <p:restoredTop sz="85982" autoAdjust="0"/>
  </p:normalViewPr>
  <p:slideViewPr>
    <p:cSldViewPr>
      <p:cViewPr varScale="1">
        <p:scale>
          <a:sx n="73" d="100"/>
          <a:sy n="73" d="100"/>
        </p:scale>
        <p:origin x="-1128" y="-96"/>
      </p:cViewPr>
      <p:guideLst>
        <p:guide orient="horz" pos="2184"/>
        <p:guide pos="2924"/>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0" Type="http://schemas.openxmlformats.org/officeDocument/2006/relationships/tableStyles" Target="tableStyles.xml"/><Relationship Id="rId4" Type="http://schemas.openxmlformats.org/officeDocument/2006/relationships/notesMaster" Target="notesMasters/notesMaster1.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colorful5#1">
  <dgm:title val=""/>
  <dgm:desc val=""/>
  <dgm:catLst>
    <dgm:cat type="colorful" pri="10500"/>
  </dgm:catLst>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3335E261-7E03-4EE2-9D3B-6A2F43334F3F}" type="doc">
      <dgm:prSet loTypeId="urn:microsoft.com/office/officeart/2005/8/layout/default#1" loCatId="list" qsTypeId="urn:microsoft.com/office/officeart/2005/8/quickstyle/3d2#1" qsCatId="3D" csTypeId="urn:microsoft.com/office/officeart/2005/8/colors/colorful5#1" csCatId="colorful" phldr="1"/>
      <dgm:spPr/>
      <dgm:t>
        <a:bodyPr/>
        <a:lstStyle/>
        <a:p>
          <a:endParaRPr lang="zh-CN" altLang="en-US"/>
        </a:p>
      </dgm:t>
    </dgm:pt>
    <dgm:pt modelId="{C3D77DEF-BA9E-46C4-93E9-3581D4BDC359}">
      <dgm:prSet phldrT="[文本]"/>
      <dgm:spPr/>
      <dgm:t>
        <a:bodyPr/>
        <a:lstStyle/>
        <a:p>
          <a:r>
            <a:rPr lang="zh-CN" altLang="en-US" dirty="0" smtClean="0"/>
            <a:t>信号回路</a:t>
          </a:r>
          <a:endParaRPr lang="zh-CN" altLang="en-US" dirty="0"/>
        </a:p>
      </dgm:t>
    </dgm:pt>
    <dgm:pt modelId="{7A6C6F04-7550-4028-94C7-7626EE5BA942}" cxnId="{8D207054-36D6-473C-8998-0F079E094D03}" type="parTrans">
      <dgm:prSet/>
      <dgm:spPr/>
      <dgm:t>
        <a:bodyPr/>
        <a:lstStyle/>
        <a:p>
          <a:endParaRPr lang="zh-CN" altLang="en-US"/>
        </a:p>
      </dgm:t>
    </dgm:pt>
    <dgm:pt modelId="{DC4C333A-3386-47D6-99DE-008A8810C7E4}" cxnId="{8D207054-36D6-473C-8998-0F079E094D03}" type="sibTrans">
      <dgm:prSet/>
      <dgm:spPr/>
      <dgm:t>
        <a:bodyPr/>
        <a:lstStyle/>
        <a:p>
          <a:endParaRPr lang="zh-CN" altLang="en-US"/>
        </a:p>
      </dgm:t>
    </dgm:pt>
    <dgm:pt modelId="{A8AE0186-66D9-44BF-8D6D-04F86C0CF68D}">
      <dgm:prSet phldrT="[文本]"/>
      <dgm:spPr/>
      <dgm:t>
        <a:bodyPr/>
        <a:lstStyle/>
        <a:p>
          <a:r>
            <a:rPr lang="zh-CN" altLang="en-US" dirty="0" smtClean="0"/>
            <a:t>跳合闸出口回路</a:t>
          </a:r>
          <a:endParaRPr lang="zh-CN" altLang="en-US" dirty="0"/>
        </a:p>
      </dgm:t>
    </dgm:pt>
    <dgm:pt modelId="{0C52A063-7033-4FAD-A2C1-57CE0293B944}" cxnId="{09B03258-98C2-484D-8EEE-A6F7371F9799}" type="parTrans">
      <dgm:prSet/>
      <dgm:spPr/>
      <dgm:t>
        <a:bodyPr/>
        <a:lstStyle/>
        <a:p>
          <a:endParaRPr lang="zh-CN" altLang="en-US"/>
        </a:p>
      </dgm:t>
    </dgm:pt>
    <dgm:pt modelId="{6C84DE54-B451-4ADA-98FA-8BB5FAAD253D}" cxnId="{09B03258-98C2-484D-8EEE-A6F7371F9799}" type="sibTrans">
      <dgm:prSet/>
      <dgm:spPr/>
      <dgm:t>
        <a:bodyPr/>
        <a:lstStyle/>
        <a:p>
          <a:endParaRPr lang="zh-CN" altLang="en-US"/>
        </a:p>
      </dgm:t>
    </dgm:pt>
    <dgm:pt modelId="{65F51A21-02E5-43A4-BEBF-A6DC36255E94}">
      <dgm:prSet phldrT="[文本]" custT="1"/>
      <dgm:spPr/>
      <dgm:t>
        <a:bodyPr/>
        <a:lstStyle/>
        <a:p>
          <a:r>
            <a:rPr lang="zh-CN" altLang="en-US" sz="2400" dirty="0" smtClean="0"/>
            <a:t>装置告警、呼唤信号、自投动作、运行方式改变、装置失电。</a:t>
          </a:r>
          <a:endParaRPr lang="zh-CN" altLang="en-US" sz="2400" dirty="0"/>
        </a:p>
      </dgm:t>
    </dgm:pt>
    <dgm:pt modelId="{82E63C73-7111-40D3-9DC7-A57C39439889}" cxnId="{8846AB49-B1AE-4CA1-8E82-ADBD04862A01}" type="parTrans">
      <dgm:prSet/>
      <dgm:spPr/>
      <dgm:t>
        <a:bodyPr/>
        <a:lstStyle/>
        <a:p>
          <a:endParaRPr lang="zh-CN" altLang="en-US"/>
        </a:p>
      </dgm:t>
    </dgm:pt>
    <dgm:pt modelId="{495D4D6F-5513-4C44-B445-8C842BAE189C}" cxnId="{8846AB49-B1AE-4CA1-8E82-ADBD04862A01}" type="sibTrans">
      <dgm:prSet/>
      <dgm:spPr/>
      <dgm:t>
        <a:bodyPr/>
        <a:lstStyle/>
        <a:p>
          <a:endParaRPr lang="zh-CN" altLang="en-US"/>
        </a:p>
      </dgm:t>
    </dgm:pt>
    <dgm:pt modelId="{25FB63A8-608C-4259-AF4A-3AEA854E4D59}">
      <dgm:prSet phldrT="[文本]" custT="1"/>
      <dgm:spPr/>
      <dgm:t>
        <a:bodyPr/>
        <a:lstStyle/>
        <a:p>
          <a:r>
            <a:rPr lang="en-US" sz="2400" dirty="0" smtClean="0">
              <a:latin typeface="黑体" panose="02010609060101010101" pitchFamily="2" charset="-122"/>
              <a:ea typeface="黑体" panose="02010609060101010101" pitchFamily="2" charset="-122"/>
            </a:rPr>
            <a:t>501</a:t>
          </a:r>
          <a:r>
            <a:rPr lang="zh-CN" sz="2400" dirty="0" smtClean="0">
              <a:latin typeface="黑体" panose="02010609060101010101" pitchFamily="2" charset="-122"/>
              <a:ea typeface="黑体" panose="02010609060101010101" pitchFamily="2" charset="-122"/>
            </a:rPr>
            <a:t>跳闸、</a:t>
          </a:r>
          <a:r>
            <a:rPr lang="en-US" sz="2400" dirty="0" smtClean="0">
              <a:latin typeface="黑体" panose="02010609060101010101" pitchFamily="2" charset="-122"/>
              <a:ea typeface="黑体" panose="02010609060101010101" pitchFamily="2" charset="-122"/>
            </a:rPr>
            <a:t>502A</a:t>
          </a:r>
          <a:r>
            <a:rPr lang="zh-CN" sz="2400" dirty="0" smtClean="0">
              <a:latin typeface="黑体" panose="02010609060101010101" pitchFamily="2" charset="-122"/>
              <a:ea typeface="黑体" panose="02010609060101010101" pitchFamily="2" charset="-122"/>
            </a:rPr>
            <a:t>跳闸、</a:t>
          </a:r>
          <a:r>
            <a:rPr lang="en-US" sz="2400" dirty="0" smtClean="0">
              <a:latin typeface="黑体" panose="02010609060101010101" pitchFamily="2" charset="-122"/>
              <a:ea typeface="黑体" panose="02010609060101010101" pitchFamily="2" charset="-122"/>
            </a:rPr>
            <a:t>502B</a:t>
          </a:r>
          <a:r>
            <a:rPr lang="zh-CN" sz="2400" dirty="0" smtClean="0">
              <a:latin typeface="黑体" panose="02010609060101010101" pitchFamily="2" charset="-122"/>
              <a:ea typeface="黑体" panose="02010609060101010101" pitchFamily="2" charset="-122"/>
            </a:rPr>
            <a:t>跳闸</a:t>
          </a:r>
          <a:r>
            <a:rPr lang="zh-CN" altLang="en-US" sz="2400" dirty="0" smtClean="0">
              <a:latin typeface="黑体" panose="02010609060101010101" pitchFamily="2" charset="-122"/>
              <a:ea typeface="黑体" panose="02010609060101010101" pitchFamily="2" charset="-122"/>
            </a:rPr>
            <a:t>、 </a:t>
          </a:r>
          <a:r>
            <a:rPr lang="en-US" sz="2400" dirty="0" smtClean="0">
              <a:latin typeface="黑体" panose="02010609060101010101" pitchFamily="2" charset="-122"/>
              <a:ea typeface="黑体" panose="02010609060101010101" pitchFamily="2" charset="-122"/>
            </a:rPr>
            <a:t>503</a:t>
          </a:r>
          <a:r>
            <a:rPr lang="zh-CN" sz="2400" dirty="0" smtClean="0">
              <a:latin typeface="黑体" panose="02010609060101010101" pitchFamily="2" charset="-122"/>
              <a:ea typeface="黑体" panose="02010609060101010101" pitchFamily="2" charset="-122"/>
            </a:rPr>
            <a:t>跳闸、</a:t>
          </a:r>
          <a:r>
            <a:rPr lang="en-US" sz="2400" dirty="0" smtClean="0">
              <a:latin typeface="黑体" panose="02010609060101010101" pitchFamily="2" charset="-122"/>
              <a:ea typeface="黑体" panose="02010609060101010101" pitchFamily="2" charset="-122"/>
            </a:rPr>
            <a:t>521</a:t>
          </a:r>
          <a:r>
            <a:rPr lang="zh-CN" sz="2400" dirty="0" smtClean="0">
              <a:latin typeface="黑体" panose="02010609060101010101" pitchFamily="2" charset="-122"/>
              <a:ea typeface="黑体" panose="02010609060101010101" pitchFamily="2" charset="-122"/>
            </a:rPr>
            <a:t>合闸、</a:t>
          </a:r>
          <a:r>
            <a:rPr lang="en-US" sz="2400" dirty="0" smtClean="0">
              <a:latin typeface="黑体" panose="02010609060101010101" pitchFamily="2" charset="-122"/>
              <a:ea typeface="黑体" panose="02010609060101010101" pitchFamily="2" charset="-122"/>
            </a:rPr>
            <a:t>532</a:t>
          </a:r>
          <a:r>
            <a:rPr lang="zh-CN" sz="2400" dirty="0" smtClean="0">
              <a:latin typeface="黑体" panose="02010609060101010101" pitchFamily="2" charset="-122"/>
              <a:ea typeface="黑体" panose="02010609060101010101" pitchFamily="2" charset="-122"/>
            </a:rPr>
            <a:t>合闸。</a:t>
          </a:r>
          <a:r>
            <a:rPr lang="en-US" altLang="zh-CN" sz="2300" dirty="0" smtClean="0"/>
            <a:t>	</a:t>
          </a:r>
          <a:endParaRPr lang="zh-CN" altLang="en-US" sz="2300" dirty="0"/>
        </a:p>
      </dgm:t>
    </dgm:pt>
    <dgm:pt modelId="{FEFF6A9C-9F46-48B1-8FF9-1126CF03D1D5}" cxnId="{F383BC04-28AF-4808-816D-62AF97E618B7}" type="parTrans">
      <dgm:prSet/>
      <dgm:spPr/>
      <dgm:t>
        <a:bodyPr/>
        <a:lstStyle/>
        <a:p>
          <a:endParaRPr lang="zh-CN" altLang="en-US"/>
        </a:p>
      </dgm:t>
    </dgm:pt>
    <dgm:pt modelId="{A0B16C5F-DA64-4627-B023-FF7FFA9F2A8F}" cxnId="{F383BC04-28AF-4808-816D-62AF97E618B7}" type="sibTrans">
      <dgm:prSet/>
      <dgm:spPr/>
      <dgm:t>
        <a:bodyPr/>
        <a:lstStyle/>
        <a:p>
          <a:endParaRPr lang="zh-CN" altLang="en-US"/>
        </a:p>
      </dgm:t>
    </dgm:pt>
    <dgm:pt modelId="{E82F1219-FE04-4ED7-9FEF-5A8D995543DB}">
      <dgm:prSet phldrT="[文本]"/>
      <dgm:spPr/>
      <dgm:t>
        <a:bodyPr/>
        <a:lstStyle/>
        <a:p>
          <a:r>
            <a:rPr lang="zh-CN" dirty="0" smtClean="0"/>
            <a:t>跳闸方式：</a:t>
          </a:r>
          <a:r>
            <a:rPr lang="en-US" altLang="zh-CN" dirty="0" smtClean="0"/>
            <a:t>1.</a:t>
          </a:r>
          <a:r>
            <a:rPr lang="zh-CN" altLang="en-US" dirty="0" smtClean="0"/>
            <a:t>备自投接保护跳</a:t>
          </a:r>
          <a:endParaRPr lang="en-US" altLang="zh-CN" dirty="0" smtClean="0"/>
        </a:p>
        <a:p>
          <a:r>
            <a:rPr lang="en-US" altLang="zh-CN" dirty="0" smtClean="0"/>
            <a:t>                  2.</a:t>
          </a:r>
          <a:r>
            <a:rPr lang="zh-CN" altLang="en-US" dirty="0" smtClean="0"/>
            <a:t>接地变接手跳</a:t>
          </a:r>
          <a:endParaRPr lang="zh-CN" altLang="en-US" dirty="0"/>
        </a:p>
      </dgm:t>
    </dgm:pt>
    <dgm:pt modelId="{952A5F71-4B5A-47CF-A577-989C826D76CD}" cxnId="{4BD7B88A-EB0E-4D30-B62B-562B5A211875}" type="parTrans">
      <dgm:prSet/>
      <dgm:spPr/>
      <dgm:t>
        <a:bodyPr/>
        <a:lstStyle/>
        <a:p>
          <a:endParaRPr lang="zh-CN" altLang="en-US"/>
        </a:p>
      </dgm:t>
    </dgm:pt>
    <dgm:pt modelId="{28989C1B-4FBF-4D6D-937B-1D1AB278FCC6}" cxnId="{4BD7B88A-EB0E-4D30-B62B-562B5A211875}" type="sibTrans">
      <dgm:prSet/>
      <dgm:spPr/>
      <dgm:t>
        <a:bodyPr/>
        <a:lstStyle/>
        <a:p>
          <a:endParaRPr lang="zh-CN" altLang="en-US"/>
        </a:p>
      </dgm:t>
    </dgm:pt>
    <dgm:pt modelId="{6968A22C-4B03-4D6A-BD6E-E7998B5CFBF3}" type="pres">
      <dgm:prSet presAssocID="{3335E261-7E03-4EE2-9D3B-6A2F43334F3F}" presName="diagram" presStyleCnt="0">
        <dgm:presLayoutVars>
          <dgm:dir/>
          <dgm:resizeHandles val="exact"/>
        </dgm:presLayoutVars>
      </dgm:prSet>
      <dgm:spPr/>
      <dgm:t>
        <a:bodyPr/>
        <a:lstStyle/>
        <a:p>
          <a:endParaRPr lang="zh-CN" altLang="en-US"/>
        </a:p>
      </dgm:t>
    </dgm:pt>
    <dgm:pt modelId="{75405008-6D5C-44E6-BFD8-EEA97B065E3F}" type="pres">
      <dgm:prSet presAssocID="{C3D77DEF-BA9E-46C4-93E9-3581D4BDC359}" presName="node" presStyleLbl="node1" presStyleIdx="0" presStyleCnt="5">
        <dgm:presLayoutVars>
          <dgm:bulletEnabled val="1"/>
        </dgm:presLayoutVars>
      </dgm:prSet>
      <dgm:spPr/>
      <dgm:t>
        <a:bodyPr/>
        <a:lstStyle/>
        <a:p>
          <a:endParaRPr lang="zh-CN" altLang="en-US"/>
        </a:p>
      </dgm:t>
    </dgm:pt>
    <dgm:pt modelId="{52947E2D-1AC0-4ECF-982D-C614AAA84816}" type="pres">
      <dgm:prSet presAssocID="{DC4C333A-3386-47D6-99DE-008A8810C7E4}" presName="sibTrans" presStyleCnt="0"/>
      <dgm:spPr/>
    </dgm:pt>
    <dgm:pt modelId="{AC6F105C-7C99-4654-A0AE-AB65F694C39C}" type="pres">
      <dgm:prSet presAssocID="{A8AE0186-66D9-44BF-8D6D-04F86C0CF68D}" presName="node" presStyleLbl="node1" presStyleIdx="1" presStyleCnt="5">
        <dgm:presLayoutVars>
          <dgm:bulletEnabled val="1"/>
        </dgm:presLayoutVars>
      </dgm:prSet>
      <dgm:spPr/>
      <dgm:t>
        <a:bodyPr/>
        <a:lstStyle/>
        <a:p>
          <a:endParaRPr lang="zh-CN" altLang="en-US"/>
        </a:p>
      </dgm:t>
    </dgm:pt>
    <dgm:pt modelId="{85D7BC5E-4224-4A1D-90DB-6B8766FB88BA}" type="pres">
      <dgm:prSet presAssocID="{6C84DE54-B451-4ADA-98FA-8BB5FAAD253D}" presName="sibTrans" presStyleCnt="0"/>
      <dgm:spPr/>
    </dgm:pt>
    <dgm:pt modelId="{5F13BC83-96A3-4FE5-9A74-19C997ED939B}" type="pres">
      <dgm:prSet presAssocID="{65F51A21-02E5-43A4-BEBF-A6DC36255E94}" presName="node" presStyleLbl="node1" presStyleIdx="2" presStyleCnt="5" custLinFactNeighborX="-1415" custLinFactNeighborY="-3207">
        <dgm:presLayoutVars>
          <dgm:bulletEnabled val="1"/>
        </dgm:presLayoutVars>
      </dgm:prSet>
      <dgm:spPr/>
      <dgm:t>
        <a:bodyPr/>
        <a:lstStyle/>
        <a:p>
          <a:endParaRPr lang="zh-CN" altLang="en-US"/>
        </a:p>
      </dgm:t>
    </dgm:pt>
    <dgm:pt modelId="{4FE1FC0C-00E4-4C3E-8CF5-89D4B39CF72C}" type="pres">
      <dgm:prSet presAssocID="{495D4D6F-5513-4C44-B445-8C842BAE189C}" presName="sibTrans" presStyleCnt="0"/>
      <dgm:spPr/>
    </dgm:pt>
    <dgm:pt modelId="{D6A18A1A-9EB2-4A6C-B208-A7B360987E7C}" type="pres">
      <dgm:prSet presAssocID="{25FB63A8-608C-4259-AF4A-3AEA854E4D59}" presName="node" presStyleLbl="node1" presStyleIdx="3" presStyleCnt="5">
        <dgm:presLayoutVars>
          <dgm:bulletEnabled val="1"/>
        </dgm:presLayoutVars>
      </dgm:prSet>
      <dgm:spPr/>
      <dgm:t>
        <a:bodyPr/>
        <a:lstStyle/>
        <a:p>
          <a:endParaRPr lang="zh-CN" altLang="en-US"/>
        </a:p>
      </dgm:t>
    </dgm:pt>
    <dgm:pt modelId="{F8F8581E-5FD4-4612-922C-62DFD6C382B3}" type="pres">
      <dgm:prSet presAssocID="{A0B16C5F-DA64-4627-B023-FF7FFA9F2A8F}" presName="sibTrans" presStyleCnt="0"/>
      <dgm:spPr/>
    </dgm:pt>
    <dgm:pt modelId="{0D719F4F-70C4-492D-9613-5AA591EE5D1F}" type="pres">
      <dgm:prSet presAssocID="{E82F1219-FE04-4ED7-9FEF-5A8D995543DB}" presName="node" presStyleLbl="node1" presStyleIdx="4" presStyleCnt="5" custScaleX="288858" custScaleY="96313" custLinFactNeighborX="-3207" custLinFactNeighborY="-7546">
        <dgm:presLayoutVars>
          <dgm:bulletEnabled val="1"/>
        </dgm:presLayoutVars>
      </dgm:prSet>
      <dgm:spPr/>
      <dgm:t>
        <a:bodyPr/>
        <a:lstStyle/>
        <a:p>
          <a:endParaRPr lang="zh-CN" altLang="en-US"/>
        </a:p>
      </dgm:t>
    </dgm:pt>
  </dgm:ptLst>
  <dgm:cxnLst>
    <dgm:cxn modelId="{C16CC960-2F26-400E-AA35-68D55FF1DF93}" type="presOf" srcId="{C3D77DEF-BA9E-46C4-93E9-3581D4BDC359}" destId="{75405008-6D5C-44E6-BFD8-EEA97B065E3F}" srcOrd="0" destOrd="0" presId="urn:microsoft.com/office/officeart/2005/8/layout/default#1"/>
    <dgm:cxn modelId="{80D50614-1CDB-4127-AC15-F37EB6A97CB1}" type="presOf" srcId="{A8AE0186-66D9-44BF-8D6D-04F86C0CF68D}" destId="{AC6F105C-7C99-4654-A0AE-AB65F694C39C}" srcOrd="0" destOrd="0" presId="urn:microsoft.com/office/officeart/2005/8/layout/default#1"/>
    <dgm:cxn modelId="{F383BC04-28AF-4808-816D-62AF97E618B7}" srcId="{3335E261-7E03-4EE2-9D3B-6A2F43334F3F}" destId="{25FB63A8-608C-4259-AF4A-3AEA854E4D59}" srcOrd="3" destOrd="0" parTransId="{FEFF6A9C-9F46-48B1-8FF9-1126CF03D1D5}" sibTransId="{A0B16C5F-DA64-4627-B023-FF7FFA9F2A8F}"/>
    <dgm:cxn modelId="{09B03258-98C2-484D-8EEE-A6F7371F9799}" srcId="{3335E261-7E03-4EE2-9D3B-6A2F43334F3F}" destId="{A8AE0186-66D9-44BF-8D6D-04F86C0CF68D}" srcOrd="1" destOrd="0" parTransId="{0C52A063-7033-4FAD-A2C1-57CE0293B944}" sibTransId="{6C84DE54-B451-4ADA-98FA-8BB5FAAD253D}"/>
    <dgm:cxn modelId="{1C4ECF82-5C34-42EE-ACC8-1523B9631D29}" type="presOf" srcId="{3335E261-7E03-4EE2-9D3B-6A2F43334F3F}" destId="{6968A22C-4B03-4D6A-BD6E-E7998B5CFBF3}" srcOrd="0" destOrd="0" presId="urn:microsoft.com/office/officeart/2005/8/layout/default#1"/>
    <dgm:cxn modelId="{0F2AB145-D17F-44C3-AB1C-8754DEB921EB}" type="presOf" srcId="{25FB63A8-608C-4259-AF4A-3AEA854E4D59}" destId="{D6A18A1A-9EB2-4A6C-B208-A7B360987E7C}" srcOrd="0" destOrd="0" presId="urn:microsoft.com/office/officeart/2005/8/layout/default#1"/>
    <dgm:cxn modelId="{1830C51C-4929-45AF-986F-DE28044B5973}" type="presOf" srcId="{65F51A21-02E5-43A4-BEBF-A6DC36255E94}" destId="{5F13BC83-96A3-4FE5-9A74-19C997ED939B}" srcOrd="0" destOrd="0" presId="urn:microsoft.com/office/officeart/2005/8/layout/default#1"/>
    <dgm:cxn modelId="{8D207054-36D6-473C-8998-0F079E094D03}" srcId="{3335E261-7E03-4EE2-9D3B-6A2F43334F3F}" destId="{C3D77DEF-BA9E-46C4-93E9-3581D4BDC359}" srcOrd="0" destOrd="0" parTransId="{7A6C6F04-7550-4028-94C7-7626EE5BA942}" sibTransId="{DC4C333A-3386-47D6-99DE-008A8810C7E4}"/>
    <dgm:cxn modelId="{4BD7B88A-EB0E-4D30-B62B-562B5A211875}" srcId="{3335E261-7E03-4EE2-9D3B-6A2F43334F3F}" destId="{E82F1219-FE04-4ED7-9FEF-5A8D995543DB}" srcOrd="4" destOrd="0" parTransId="{952A5F71-4B5A-47CF-A577-989C826D76CD}" sibTransId="{28989C1B-4FBF-4D6D-937B-1D1AB278FCC6}"/>
    <dgm:cxn modelId="{38347EE0-FAFC-4294-BCD7-231185B9F784}" type="presOf" srcId="{E82F1219-FE04-4ED7-9FEF-5A8D995543DB}" destId="{0D719F4F-70C4-492D-9613-5AA591EE5D1F}" srcOrd="0" destOrd="0" presId="urn:microsoft.com/office/officeart/2005/8/layout/default#1"/>
    <dgm:cxn modelId="{8846AB49-B1AE-4CA1-8E82-ADBD04862A01}" srcId="{3335E261-7E03-4EE2-9D3B-6A2F43334F3F}" destId="{65F51A21-02E5-43A4-BEBF-A6DC36255E94}" srcOrd="2" destOrd="0" parTransId="{82E63C73-7111-40D3-9DC7-A57C39439889}" sibTransId="{495D4D6F-5513-4C44-B445-8C842BAE189C}"/>
    <dgm:cxn modelId="{55314B0D-AC79-493F-AE94-293927FDECF4}" type="presParOf" srcId="{6968A22C-4B03-4D6A-BD6E-E7998B5CFBF3}" destId="{75405008-6D5C-44E6-BFD8-EEA97B065E3F}" srcOrd="0" destOrd="0" presId="urn:microsoft.com/office/officeart/2005/8/layout/default#1"/>
    <dgm:cxn modelId="{E7BFB958-77E5-439C-A095-AEB60CD73264}" type="presParOf" srcId="{6968A22C-4B03-4D6A-BD6E-E7998B5CFBF3}" destId="{52947E2D-1AC0-4ECF-982D-C614AAA84816}" srcOrd="1" destOrd="0" presId="urn:microsoft.com/office/officeart/2005/8/layout/default#1"/>
    <dgm:cxn modelId="{C4DD0131-0384-40BB-AD09-2541C84EF5F2}" type="presParOf" srcId="{6968A22C-4B03-4D6A-BD6E-E7998B5CFBF3}" destId="{AC6F105C-7C99-4654-A0AE-AB65F694C39C}" srcOrd="2" destOrd="0" presId="urn:microsoft.com/office/officeart/2005/8/layout/default#1"/>
    <dgm:cxn modelId="{9F74E23F-9665-455A-AA2C-32E51D3D41BC}" type="presParOf" srcId="{6968A22C-4B03-4D6A-BD6E-E7998B5CFBF3}" destId="{85D7BC5E-4224-4A1D-90DB-6B8766FB88BA}" srcOrd="3" destOrd="0" presId="urn:microsoft.com/office/officeart/2005/8/layout/default#1"/>
    <dgm:cxn modelId="{B12DD1BD-FC15-40F1-A599-EF8BE3107DE1}" type="presParOf" srcId="{6968A22C-4B03-4D6A-BD6E-E7998B5CFBF3}" destId="{5F13BC83-96A3-4FE5-9A74-19C997ED939B}" srcOrd="4" destOrd="0" presId="urn:microsoft.com/office/officeart/2005/8/layout/default#1"/>
    <dgm:cxn modelId="{B76CA844-8247-40DC-9AEF-238700B34351}" type="presParOf" srcId="{6968A22C-4B03-4D6A-BD6E-E7998B5CFBF3}" destId="{4FE1FC0C-00E4-4C3E-8CF5-89D4B39CF72C}" srcOrd="5" destOrd="0" presId="urn:microsoft.com/office/officeart/2005/8/layout/default#1"/>
    <dgm:cxn modelId="{24EB8013-85DE-48A6-878F-C8D3F6DB2229}" type="presParOf" srcId="{6968A22C-4B03-4D6A-BD6E-E7998B5CFBF3}" destId="{D6A18A1A-9EB2-4A6C-B208-A7B360987E7C}" srcOrd="6" destOrd="0" presId="urn:microsoft.com/office/officeart/2005/8/layout/default#1"/>
    <dgm:cxn modelId="{1FCB5470-EE9E-4150-8022-8ED3943D4D35}" type="presParOf" srcId="{6968A22C-4B03-4D6A-BD6E-E7998B5CFBF3}" destId="{F8F8581E-5FD4-4612-922C-62DFD6C382B3}" srcOrd="7" destOrd="0" presId="urn:microsoft.com/office/officeart/2005/8/layout/default#1"/>
    <dgm:cxn modelId="{3ABC5447-08E5-456C-BFE4-0D9B41CA78EF}" type="presParOf" srcId="{6968A22C-4B03-4D6A-BD6E-E7998B5CFBF3}" destId="{0D719F4F-70C4-492D-9613-5AA591EE5D1F}" srcOrd="8" destOrd="0" presId="urn:microsoft.com/office/officeart/2005/8/layout/defaul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7488832" cy="5128344"/>
        <a:chOff x="0" y="0"/>
        <a:chExt cx="7488832" cy="5128344"/>
      </a:xfrm>
    </dsp:grpSpPr>
    <dsp:sp modelId="{75405008-6D5C-44E6-BFD8-EEA97B065E3F}">
      <dsp:nvSpPr>
        <dsp:cNvPr id="3" name="矩形 2"/>
        <dsp:cNvSpPr/>
      </dsp:nvSpPr>
      <dsp:spPr bwMode="white">
        <a:xfrm>
          <a:off x="1022218" y="-452"/>
          <a:ext cx="2594398" cy="1556639"/>
        </a:xfrm>
        <a:prstGeom prst="rect">
          <a:avLst/>
        </a:prstGeom>
        <a:sp3d prstMaterial="plastic">
          <a:bevelT w="127000" h="25400" prst="relaxedInset"/>
        </a:sp3d>
      </dsp:spPr>
      <dsp:style>
        <a:lnRef idx="0">
          <a:schemeClr val="lt1"/>
        </a:lnRef>
        <a:fillRef idx="3">
          <a:schemeClr val="accent5">
            <a:hueOff val="0"/>
            <a:satOff val="0"/>
            <a:lumOff val="0"/>
            <a:alpha val="100000"/>
          </a:schemeClr>
        </a:fillRef>
        <a:effectRef idx="2">
          <a:scrgbClr r="0" g="0" b="0"/>
        </a:effectRef>
        <a:fontRef idx="minor">
          <a:schemeClr val="lt1"/>
        </a:fontRef>
      </dsp:style>
      <dsp:txBody>
        <a:bodyPr lIns="125730" tIns="125730" rIns="125730" bIns="125730" anchor="ctr"/>
        <a:lstStyle>
          <a:lvl1pPr algn="ctr">
            <a:defRPr sz="3300"/>
          </a:lvl1pPr>
          <a:lvl2pPr marL="228600" indent="-228600" algn="ctr">
            <a:defRPr sz="2500"/>
          </a:lvl2pPr>
          <a:lvl3pPr marL="457200" indent="-228600" algn="ctr">
            <a:defRPr sz="2500"/>
          </a:lvl3pPr>
          <a:lvl4pPr marL="685800" indent="-228600" algn="ctr">
            <a:defRPr sz="2500"/>
          </a:lvl4pPr>
          <a:lvl5pPr marL="914400" indent="-228600" algn="ctr">
            <a:defRPr sz="2500"/>
          </a:lvl5pPr>
          <a:lvl6pPr marL="1143000" indent="-228600" algn="ctr">
            <a:defRPr sz="2500"/>
          </a:lvl6pPr>
          <a:lvl7pPr marL="1371600" indent="-228600" algn="ctr">
            <a:defRPr sz="2500"/>
          </a:lvl7pPr>
          <a:lvl8pPr marL="1600200" indent="-228600" algn="ctr">
            <a:defRPr sz="2500"/>
          </a:lvl8pPr>
          <a:lvl9pPr marL="1828800" indent="-228600" algn="ctr">
            <a:defRPr sz="2500"/>
          </a:lvl9pPr>
        </a:lstStyle>
        <a:p>
          <a:pPr lvl="0">
            <a:lnSpc>
              <a:spcPct val="100000"/>
            </a:lnSpc>
            <a:spcBef>
              <a:spcPct val="0"/>
            </a:spcBef>
            <a:spcAft>
              <a:spcPct val="35000"/>
            </a:spcAft>
          </a:pPr>
          <a:r>
            <a:rPr lang="zh-CN" altLang="en-US" dirty="0" smtClean="0"/>
            <a:t>信号回路</a:t>
          </a:r>
          <a:endParaRPr lang="zh-CN" altLang="en-US" dirty="0"/>
        </a:p>
      </dsp:txBody>
      <dsp:txXfrm>
        <a:off x="1022218" y="-452"/>
        <a:ext cx="2594398" cy="1556639"/>
      </dsp:txXfrm>
    </dsp:sp>
    <dsp:sp modelId="{AC6F105C-7C99-4654-A0AE-AB65F694C39C}">
      <dsp:nvSpPr>
        <dsp:cNvPr id="4" name="矩形 3"/>
        <dsp:cNvSpPr/>
      </dsp:nvSpPr>
      <dsp:spPr bwMode="white">
        <a:xfrm>
          <a:off x="3876056" y="-452"/>
          <a:ext cx="2594398" cy="1556639"/>
        </a:xfrm>
        <a:prstGeom prst="rect">
          <a:avLst/>
        </a:prstGeom>
        <a:sp3d prstMaterial="plastic">
          <a:bevelT w="127000" h="25400" prst="relaxedInset"/>
        </a:sp3d>
      </dsp:spPr>
      <dsp:style>
        <a:lnRef idx="0">
          <a:schemeClr val="lt1"/>
        </a:lnRef>
        <a:fillRef idx="3">
          <a:schemeClr val="accent5">
            <a:hueOff val="-3795000"/>
            <a:satOff val="15588"/>
            <a:lumOff val="2451"/>
            <a:alpha val="100000"/>
          </a:schemeClr>
        </a:fillRef>
        <a:effectRef idx="2">
          <a:scrgbClr r="0" g="0" b="0"/>
        </a:effectRef>
        <a:fontRef idx="minor">
          <a:schemeClr val="lt1"/>
        </a:fontRef>
      </dsp:style>
      <dsp:txBody>
        <a:bodyPr lIns="125730" tIns="125730" rIns="125730" bIns="125730" anchor="ctr"/>
        <a:lstStyle>
          <a:lvl1pPr algn="ctr">
            <a:defRPr sz="3300"/>
          </a:lvl1pPr>
          <a:lvl2pPr marL="228600" indent="-228600" algn="ctr">
            <a:defRPr sz="2500"/>
          </a:lvl2pPr>
          <a:lvl3pPr marL="457200" indent="-228600" algn="ctr">
            <a:defRPr sz="2500"/>
          </a:lvl3pPr>
          <a:lvl4pPr marL="685800" indent="-228600" algn="ctr">
            <a:defRPr sz="2500"/>
          </a:lvl4pPr>
          <a:lvl5pPr marL="914400" indent="-228600" algn="ctr">
            <a:defRPr sz="2500"/>
          </a:lvl5pPr>
          <a:lvl6pPr marL="1143000" indent="-228600" algn="ctr">
            <a:defRPr sz="2500"/>
          </a:lvl6pPr>
          <a:lvl7pPr marL="1371600" indent="-228600" algn="ctr">
            <a:defRPr sz="2500"/>
          </a:lvl7pPr>
          <a:lvl8pPr marL="1600200" indent="-228600" algn="ctr">
            <a:defRPr sz="2500"/>
          </a:lvl8pPr>
          <a:lvl9pPr marL="1828800" indent="-228600" algn="ctr">
            <a:defRPr sz="2500"/>
          </a:lvl9pPr>
        </a:lstStyle>
        <a:p>
          <a:pPr lvl="0">
            <a:lnSpc>
              <a:spcPct val="100000"/>
            </a:lnSpc>
            <a:spcBef>
              <a:spcPct val="0"/>
            </a:spcBef>
            <a:spcAft>
              <a:spcPct val="35000"/>
            </a:spcAft>
          </a:pPr>
          <a:r>
            <a:rPr lang="zh-CN" altLang="en-US" dirty="0" smtClean="0"/>
            <a:t>跳合闸出口回路</a:t>
          </a:r>
          <a:endParaRPr lang="zh-CN" altLang="en-US" dirty="0"/>
        </a:p>
      </dsp:txBody>
      <dsp:txXfrm>
        <a:off x="3876056" y="-452"/>
        <a:ext cx="2594398" cy="1556639"/>
      </dsp:txXfrm>
    </dsp:sp>
    <dsp:sp modelId="{5F13BC83-96A3-4FE5-9A74-19C997ED939B}">
      <dsp:nvSpPr>
        <dsp:cNvPr id="5" name="矩形 4"/>
        <dsp:cNvSpPr/>
      </dsp:nvSpPr>
      <dsp:spPr bwMode="white">
        <a:xfrm>
          <a:off x="985508" y="1764608"/>
          <a:ext cx="2594398" cy="1556639"/>
        </a:xfrm>
        <a:prstGeom prst="rect">
          <a:avLst/>
        </a:prstGeom>
        <a:sp3d prstMaterial="plastic">
          <a:bevelT w="127000" h="25400" prst="relaxedInset"/>
        </a:sp3d>
      </dsp:spPr>
      <dsp:style>
        <a:lnRef idx="0">
          <a:schemeClr val="lt1"/>
        </a:lnRef>
        <a:fillRef idx="3">
          <a:schemeClr val="accent5">
            <a:hueOff val="-7590000"/>
            <a:satOff val="31176"/>
            <a:lumOff val="4902"/>
            <a:alpha val="100000"/>
          </a:schemeClr>
        </a:fillRef>
        <a:effectRef idx="2">
          <a:scrgbClr r="0" g="0" b="0"/>
        </a:effectRef>
        <a:fontRef idx="minor">
          <a:schemeClr val="lt1"/>
        </a:fontRef>
      </dsp:style>
      <dsp:txBody>
        <a:bodyPr lIns="91439" tIns="91439" rIns="91439" bIns="91439" anchor="ctr"/>
        <a:lstStyle>
          <a:lvl1pPr algn="ctr">
            <a:defRPr sz="3300"/>
          </a:lvl1pPr>
          <a:lvl2pPr marL="228600" indent="-228600" algn="ctr">
            <a:defRPr sz="2500"/>
          </a:lvl2pPr>
          <a:lvl3pPr marL="457200" indent="-228600" algn="ctr">
            <a:defRPr sz="2500"/>
          </a:lvl3pPr>
          <a:lvl4pPr marL="685800" indent="-228600" algn="ctr">
            <a:defRPr sz="2500"/>
          </a:lvl4pPr>
          <a:lvl5pPr marL="914400" indent="-228600" algn="ctr">
            <a:defRPr sz="2500"/>
          </a:lvl5pPr>
          <a:lvl6pPr marL="1143000" indent="-228600" algn="ctr">
            <a:defRPr sz="2500"/>
          </a:lvl6pPr>
          <a:lvl7pPr marL="1371600" indent="-228600" algn="ctr">
            <a:defRPr sz="2500"/>
          </a:lvl7pPr>
          <a:lvl8pPr marL="1600200" indent="-228600" algn="ctr">
            <a:defRPr sz="2500"/>
          </a:lvl8pPr>
          <a:lvl9pPr marL="1828800" indent="-228600" algn="ctr">
            <a:defRPr sz="2500"/>
          </a:lvl9pPr>
        </a:lstStyle>
        <a:p>
          <a:pPr lvl="0">
            <a:lnSpc>
              <a:spcPct val="100000"/>
            </a:lnSpc>
            <a:spcBef>
              <a:spcPct val="0"/>
            </a:spcBef>
            <a:spcAft>
              <a:spcPct val="35000"/>
            </a:spcAft>
          </a:pPr>
          <a:r>
            <a:rPr lang="zh-CN" altLang="en-US" sz="2400" dirty="0" smtClean="0"/>
            <a:t>装置告警、呼唤信号、自投动作、运行方式改变、装置失电。</a:t>
          </a:r>
          <a:endParaRPr lang="zh-CN" altLang="en-US" sz="2400" dirty="0"/>
        </a:p>
      </dsp:txBody>
      <dsp:txXfrm>
        <a:off x="985508" y="1764608"/>
        <a:ext cx="2594398" cy="1556639"/>
      </dsp:txXfrm>
    </dsp:sp>
    <dsp:sp modelId="{D6A18A1A-9EB2-4A6C-B208-A7B360987E7C}">
      <dsp:nvSpPr>
        <dsp:cNvPr id="6" name="矩形 5"/>
        <dsp:cNvSpPr/>
      </dsp:nvSpPr>
      <dsp:spPr bwMode="white">
        <a:xfrm>
          <a:off x="3876056" y="1814529"/>
          <a:ext cx="2594398" cy="1556639"/>
        </a:xfrm>
        <a:prstGeom prst="rect">
          <a:avLst/>
        </a:prstGeom>
        <a:sp3d prstMaterial="plastic">
          <a:bevelT w="127000" h="25400" prst="relaxedInset"/>
        </a:sp3d>
      </dsp:spPr>
      <dsp:style>
        <a:lnRef idx="0">
          <a:schemeClr val="lt1"/>
        </a:lnRef>
        <a:fillRef idx="3">
          <a:schemeClr val="accent5">
            <a:hueOff val="-11385000"/>
            <a:satOff val="46765"/>
            <a:lumOff val="7353"/>
            <a:alpha val="100000"/>
          </a:schemeClr>
        </a:fillRef>
        <a:effectRef idx="2">
          <a:scrgbClr r="0" g="0" b="0"/>
        </a:effectRef>
        <a:fontRef idx="minor">
          <a:schemeClr val="lt1"/>
        </a:fontRef>
      </dsp:style>
      <dsp:txBody>
        <a:bodyPr lIns="91439" tIns="91439" rIns="91439" bIns="91439" anchor="ctr"/>
        <a:lstStyle>
          <a:lvl1pPr algn="ctr">
            <a:defRPr sz="3300"/>
          </a:lvl1pPr>
          <a:lvl2pPr marL="228600" indent="-228600" algn="ctr">
            <a:defRPr sz="2500"/>
          </a:lvl2pPr>
          <a:lvl3pPr marL="457200" indent="-228600" algn="ctr">
            <a:defRPr sz="2500"/>
          </a:lvl3pPr>
          <a:lvl4pPr marL="685800" indent="-228600" algn="ctr">
            <a:defRPr sz="2500"/>
          </a:lvl4pPr>
          <a:lvl5pPr marL="914400" indent="-228600" algn="ctr">
            <a:defRPr sz="2500"/>
          </a:lvl5pPr>
          <a:lvl6pPr marL="1143000" indent="-228600" algn="ctr">
            <a:defRPr sz="2500"/>
          </a:lvl6pPr>
          <a:lvl7pPr marL="1371600" indent="-228600" algn="ctr">
            <a:defRPr sz="2500"/>
          </a:lvl7pPr>
          <a:lvl8pPr marL="1600200" indent="-228600" algn="ctr">
            <a:defRPr sz="2500"/>
          </a:lvl8pPr>
          <a:lvl9pPr marL="1828800" indent="-228600" algn="ctr">
            <a:defRPr sz="2500"/>
          </a:lvl9pPr>
        </a:lstStyle>
        <a:p>
          <a:pPr lvl="0">
            <a:lnSpc>
              <a:spcPct val="100000"/>
            </a:lnSpc>
            <a:spcBef>
              <a:spcPct val="0"/>
            </a:spcBef>
            <a:spcAft>
              <a:spcPct val="35000"/>
            </a:spcAft>
          </a:pPr>
          <a:r>
            <a:rPr lang="en-US" sz="2400" dirty="0" smtClean="0">
              <a:latin typeface="黑体" panose="02010609060101010101" pitchFamily="2" charset="-122"/>
              <a:ea typeface="黑体" panose="02010609060101010101" pitchFamily="2" charset="-122"/>
            </a:rPr>
            <a:t>501</a:t>
          </a:r>
          <a:r>
            <a:rPr lang="zh-CN" sz="2400" dirty="0" smtClean="0">
              <a:latin typeface="黑体" panose="02010609060101010101" pitchFamily="2" charset="-122"/>
              <a:ea typeface="黑体" panose="02010609060101010101" pitchFamily="2" charset="-122"/>
            </a:rPr>
            <a:t>跳闸、</a:t>
          </a:r>
          <a:r>
            <a:rPr lang="en-US" sz="2400" dirty="0" smtClean="0">
              <a:latin typeface="黑体" panose="02010609060101010101" pitchFamily="2" charset="-122"/>
              <a:ea typeface="黑体" panose="02010609060101010101" pitchFamily="2" charset="-122"/>
            </a:rPr>
            <a:t>502A</a:t>
          </a:r>
          <a:r>
            <a:rPr lang="zh-CN" sz="2400" dirty="0" smtClean="0">
              <a:latin typeface="黑体" panose="02010609060101010101" pitchFamily="2" charset="-122"/>
              <a:ea typeface="黑体" panose="02010609060101010101" pitchFamily="2" charset="-122"/>
            </a:rPr>
            <a:t>跳闸、</a:t>
          </a:r>
          <a:r>
            <a:rPr lang="en-US" sz="2400" dirty="0" smtClean="0">
              <a:latin typeface="黑体" panose="02010609060101010101" pitchFamily="2" charset="-122"/>
              <a:ea typeface="黑体" panose="02010609060101010101" pitchFamily="2" charset="-122"/>
            </a:rPr>
            <a:t>502B</a:t>
          </a:r>
          <a:r>
            <a:rPr lang="zh-CN" sz="2400" dirty="0" smtClean="0">
              <a:latin typeface="黑体" panose="02010609060101010101" pitchFamily="2" charset="-122"/>
              <a:ea typeface="黑体" panose="02010609060101010101" pitchFamily="2" charset="-122"/>
            </a:rPr>
            <a:t>跳闸</a:t>
          </a:r>
          <a:r>
            <a:rPr lang="zh-CN" altLang="en-US" sz="2400" dirty="0" smtClean="0">
              <a:latin typeface="黑体" panose="02010609060101010101" pitchFamily="2" charset="-122"/>
              <a:ea typeface="黑体" panose="02010609060101010101" pitchFamily="2" charset="-122"/>
            </a:rPr>
            <a:t>、 </a:t>
          </a:r>
          <a:r>
            <a:rPr lang="en-US" sz="2400" dirty="0" smtClean="0">
              <a:latin typeface="黑体" panose="02010609060101010101" pitchFamily="2" charset="-122"/>
              <a:ea typeface="黑体" panose="02010609060101010101" pitchFamily="2" charset="-122"/>
            </a:rPr>
            <a:t>503</a:t>
          </a:r>
          <a:r>
            <a:rPr lang="zh-CN" sz="2400" dirty="0" smtClean="0">
              <a:latin typeface="黑体" panose="02010609060101010101" pitchFamily="2" charset="-122"/>
              <a:ea typeface="黑体" panose="02010609060101010101" pitchFamily="2" charset="-122"/>
            </a:rPr>
            <a:t>跳闸、</a:t>
          </a:r>
          <a:r>
            <a:rPr lang="en-US" sz="2400" dirty="0" smtClean="0">
              <a:latin typeface="黑体" panose="02010609060101010101" pitchFamily="2" charset="-122"/>
              <a:ea typeface="黑体" panose="02010609060101010101" pitchFamily="2" charset="-122"/>
            </a:rPr>
            <a:t>521</a:t>
          </a:r>
          <a:r>
            <a:rPr lang="zh-CN" sz="2400" dirty="0" smtClean="0">
              <a:latin typeface="黑体" panose="02010609060101010101" pitchFamily="2" charset="-122"/>
              <a:ea typeface="黑体" panose="02010609060101010101" pitchFamily="2" charset="-122"/>
            </a:rPr>
            <a:t>合闸、</a:t>
          </a:r>
          <a:r>
            <a:rPr lang="en-US" sz="2400" dirty="0" smtClean="0">
              <a:latin typeface="黑体" panose="02010609060101010101" pitchFamily="2" charset="-122"/>
              <a:ea typeface="黑体" panose="02010609060101010101" pitchFamily="2" charset="-122"/>
            </a:rPr>
            <a:t>532</a:t>
          </a:r>
          <a:r>
            <a:rPr lang="zh-CN" sz="2400" dirty="0" smtClean="0">
              <a:latin typeface="黑体" panose="02010609060101010101" pitchFamily="2" charset="-122"/>
              <a:ea typeface="黑体" panose="02010609060101010101" pitchFamily="2" charset="-122"/>
            </a:rPr>
            <a:t>合闸。</a:t>
          </a:r>
          <a:r>
            <a:rPr lang="en-US" altLang="zh-CN" sz="2300" dirty="0" smtClean="0"/>
            <a:t>	</a:t>
          </a:r>
          <a:endParaRPr lang="zh-CN" altLang="en-US" sz="2300" dirty="0"/>
        </a:p>
      </dsp:txBody>
      <dsp:txXfrm>
        <a:off x="3876056" y="1814529"/>
        <a:ext cx="2594398" cy="1556639"/>
      </dsp:txXfrm>
    </dsp:sp>
    <dsp:sp modelId="{0D719F4F-70C4-492D-9613-5AA591EE5D1F}">
      <dsp:nvSpPr>
        <dsp:cNvPr id="7" name="矩形 6"/>
        <dsp:cNvSpPr/>
      </dsp:nvSpPr>
      <dsp:spPr bwMode="white">
        <a:xfrm>
          <a:off x="0" y="3512067"/>
          <a:ext cx="7494125" cy="1499245"/>
        </a:xfrm>
        <a:prstGeom prst="rect">
          <a:avLst/>
        </a:prstGeom>
        <a:sp3d prstMaterial="plastic">
          <a:bevelT w="127000" h="25400" prst="relaxedInset"/>
        </a:sp3d>
      </dsp:spPr>
      <dsp:style>
        <a:lnRef idx="0">
          <a:schemeClr val="lt1"/>
        </a:lnRef>
        <a:fillRef idx="3">
          <a:schemeClr val="accent5">
            <a:hueOff val="-15180000"/>
            <a:satOff val="62353"/>
            <a:lumOff val="9804"/>
            <a:alpha val="100000"/>
          </a:schemeClr>
        </a:fillRef>
        <a:effectRef idx="2">
          <a:scrgbClr r="0" g="0" b="0"/>
        </a:effectRef>
        <a:fontRef idx="minor">
          <a:schemeClr val="lt1"/>
        </a:fontRef>
      </dsp:style>
      <dsp:txBody>
        <a:bodyPr lIns="125730" tIns="125730" rIns="125730" bIns="125730" anchor="ctr"/>
        <a:lstStyle>
          <a:lvl1pPr algn="ctr">
            <a:defRPr sz="3300"/>
          </a:lvl1pPr>
          <a:lvl2pPr marL="228600" indent="-228600" algn="ctr">
            <a:defRPr sz="2500"/>
          </a:lvl2pPr>
          <a:lvl3pPr marL="457200" indent="-228600" algn="ctr">
            <a:defRPr sz="2500"/>
          </a:lvl3pPr>
          <a:lvl4pPr marL="685800" indent="-228600" algn="ctr">
            <a:defRPr sz="2500"/>
          </a:lvl4pPr>
          <a:lvl5pPr marL="914400" indent="-228600" algn="ctr">
            <a:defRPr sz="2500"/>
          </a:lvl5pPr>
          <a:lvl6pPr marL="1143000" indent="-228600" algn="ctr">
            <a:defRPr sz="2500"/>
          </a:lvl6pPr>
          <a:lvl7pPr marL="1371600" indent="-228600" algn="ctr">
            <a:defRPr sz="2500"/>
          </a:lvl7pPr>
          <a:lvl8pPr marL="1600200" indent="-228600" algn="ctr">
            <a:defRPr sz="2500"/>
          </a:lvl8pPr>
          <a:lvl9pPr marL="1828800" indent="-228600" algn="ctr">
            <a:defRPr sz="2500"/>
          </a:lvl9pPr>
        </a:lstStyle>
        <a:p>
          <a:pPr lvl="0">
            <a:lnSpc>
              <a:spcPct val="100000"/>
            </a:lnSpc>
            <a:spcBef>
              <a:spcPct val="0"/>
            </a:spcBef>
            <a:spcAft>
              <a:spcPct val="35000"/>
            </a:spcAft>
          </a:pPr>
          <a:r>
            <a:rPr lang="zh-CN" dirty="0" smtClean="0"/>
            <a:t>跳闸方式：</a:t>
          </a:r>
          <a:r>
            <a:rPr lang="en-US" altLang="zh-CN" dirty="0" smtClean="0"/>
            <a:t>1.</a:t>
          </a:r>
          <a:r>
            <a:rPr lang="zh-CN" altLang="en-US" dirty="0" smtClean="0"/>
            <a:t>备自投接保护跳</a:t>
          </a:r>
          <a:endParaRPr lang="en-US" altLang="zh-CN" dirty="0" smtClean="0"/>
        </a:p>
        <a:p>
          <a:pPr lvl="0">
            <a:lnSpc>
              <a:spcPct val="100000"/>
            </a:lnSpc>
            <a:spcBef>
              <a:spcPct val="0"/>
            </a:spcBef>
            <a:spcAft>
              <a:spcPct val="35000"/>
            </a:spcAft>
          </a:pPr>
          <a:r>
            <a:rPr lang="en-US" altLang="zh-CN" dirty="0" smtClean="0"/>
            <a:t>                  2.</a:t>
          </a:r>
          <a:r>
            <a:rPr lang="zh-CN" altLang="en-US" dirty="0" smtClean="0"/>
            <a:t>接地变接手跳</a:t>
          </a:r>
          <a:endParaRPr lang="zh-CN" altLang="en-US" dirty="0"/>
        </a:p>
      </dsp:txBody>
      <dsp:txXfrm>
        <a:off x="0" y="3512067"/>
        <a:ext cx="7494125" cy="1499245"/>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off" val="ctr"/>
          <dgm:param type="contDir" val="sameDir"/>
          <dgm:param type="grDir" val="tL"/>
          <dgm:param type="flowDir" val="row"/>
        </dgm:alg>
      </dgm:if>
      <dgm:else name="Name2">
        <dgm:alg type="snake">
          <dgm:param type="off" val="ctr"/>
          <dgm:param type="contDir" val="sameDir"/>
          <dgm:param type="grDir" val="tR"/>
          <dgm:param type="flowDir" val="row"/>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1">
  <dgm:title val=""/>
  <dgm:desc val=""/>
  <dgm:catLst>
    <dgm:cat type="3D" pri="11200"/>
  </dgm:catLst>
  <dgm:scene3d>
    <a:camera prst="orthographicFront"/>
    <a:lightRig rig="threePt" dir="t"/>
  </dgm:scene3d>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lnSpc>
                <a:spcPct val="100000"/>
              </a:lnSpc>
              <a:spcBef>
                <a:spcPts val="0"/>
              </a:spcBef>
              <a:spcAft>
                <a:spcPts val="0"/>
              </a:spcAft>
              <a:buClrTx/>
              <a:buSzTx/>
              <a:defRPr sz="1200" b="0">
                <a:solidFill>
                  <a:schemeClr val="tx1"/>
                </a:solidFill>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lnSpc>
                <a:spcPct val="100000"/>
              </a:lnSpc>
              <a:spcBef>
                <a:spcPts val="0"/>
              </a:spcBef>
              <a:spcAft>
                <a:spcPts val="0"/>
              </a:spcAft>
              <a:buClrTx/>
              <a:buSzTx/>
              <a:defRPr sz="1200" b="0">
                <a:solidFill>
                  <a:schemeClr val="tx1"/>
                </a:solidFill>
                <a:latin typeface="+mn-lt"/>
                <a:ea typeface="+mn-ea"/>
              </a:defRPr>
            </a:lvl1pPr>
          </a:lstStyle>
          <a:p>
            <a:pPr>
              <a:defRPr/>
            </a:pPr>
            <a:fld id="{532C39D0-543F-4D37-B5F9-6CA07F62B42B}" type="datetimeFigureOut">
              <a:rPr lang="zh-CN" altLang="en-US"/>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smtClean="0"/>
              <a:t>单击此处编辑母版文本样式</a:t>
            </a:r>
            <a:endParaRPr lang="zh-CN" altLang="en-US" noProof="0" smtClean="0"/>
          </a:p>
          <a:p>
            <a:pPr lvl="1"/>
            <a:r>
              <a:rPr lang="zh-CN" altLang="en-US" noProof="0" smtClean="0"/>
              <a:t>第二级</a:t>
            </a:r>
            <a:endParaRPr lang="zh-CN" altLang="en-US" noProof="0" smtClean="0"/>
          </a:p>
          <a:p>
            <a:pPr lvl="2"/>
            <a:r>
              <a:rPr lang="zh-CN" altLang="en-US" noProof="0" smtClean="0"/>
              <a:t>第三级</a:t>
            </a:r>
            <a:endParaRPr lang="zh-CN" altLang="en-US" noProof="0" smtClean="0"/>
          </a:p>
          <a:p>
            <a:pPr lvl="3"/>
            <a:r>
              <a:rPr lang="zh-CN" altLang="en-US" noProof="0" smtClean="0"/>
              <a:t>第四级</a:t>
            </a:r>
            <a:endParaRPr lang="zh-CN" altLang="en-US" noProof="0" smtClean="0"/>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lnSpc>
                <a:spcPct val="100000"/>
              </a:lnSpc>
              <a:spcBef>
                <a:spcPts val="0"/>
              </a:spcBef>
              <a:spcAft>
                <a:spcPts val="0"/>
              </a:spcAft>
              <a:buClrTx/>
              <a:buSzTx/>
              <a:defRPr sz="1200" b="0">
                <a:solidFill>
                  <a:schemeClr val="tx1"/>
                </a:solidFill>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lnSpc>
                <a:spcPct val="100000"/>
              </a:lnSpc>
              <a:spcBef>
                <a:spcPts val="0"/>
              </a:spcBef>
              <a:spcAft>
                <a:spcPts val="0"/>
              </a:spcAft>
              <a:buClrTx/>
              <a:buSzTx/>
              <a:defRPr sz="1200" b="0">
                <a:solidFill>
                  <a:schemeClr val="tx1"/>
                </a:solidFill>
                <a:latin typeface="+mn-lt"/>
                <a:ea typeface="+mn-ea"/>
              </a:defRPr>
            </a:lvl1pPr>
          </a:lstStyle>
          <a:p>
            <a:pPr>
              <a:defRPr/>
            </a:pPr>
            <a:fld id="{0C40F418-577F-48FB-A2CF-F6D40C137124}"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幻灯片图像占位符 1"/>
          <p:cNvSpPr>
            <a:spLocks noGrp="1" noRot="1" noChangeAspect="1"/>
          </p:cNvSpPr>
          <p:nvPr>
            <p:ph type="sldImg"/>
          </p:nvPr>
        </p:nvSpPr>
        <p:spPr bwMode="auto">
          <a:noFill/>
          <a:ln>
            <a:solidFill>
              <a:srgbClr val="000000"/>
            </a:solidFill>
            <a:miter lim="800000"/>
          </a:ln>
        </p:spPr>
      </p:sp>
      <p:sp>
        <p:nvSpPr>
          <p:cNvPr id="15362" name="备注占位符 2"/>
          <p:cNvSpPr>
            <a:spLocks noGrp="1"/>
          </p:cNvSpPr>
          <p:nvPr>
            <p:ph type="body" idx="1"/>
          </p:nvPr>
        </p:nvSpPr>
        <p:spPr bwMode="auto">
          <a:noFill/>
        </p:spPr>
        <p:txBody>
          <a:bodyPr wrap="square" numCol="1" anchor="t" anchorCtr="0" compatLnSpc="1"/>
          <a:lstStyle/>
          <a:p>
            <a:pPr eaLnBrk="1" hangingPunct="1">
              <a:spcBef>
                <a:spcPct val="0"/>
              </a:spcBef>
            </a:pPr>
            <a:r>
              <a:rPr lang="zh-CN" altLang="en-US" smtClean="0">
                <a:latin typeface="Arial" panose="020B0604020202020204" pitchFamily="34" charset="0"/>
              </a:rPr>
              <a:t>封面：</a:t>
            </a:r>
            <a:r>
              <a:rPr lang="en-US" altLang="zh-CN" smtClean="0">
                <a:latin typeface="Arial" panose="020B0604020202020204" pitchFamily="34" charset="0"/>
              </a:rPr>
              <a:t>Logo</a:t>
            </a:r>
            <a:r>
              <a:rPr lang="zh-CN" altLang="en-US" smtClean="0">
                <a:latin typeface="Arial" panose="020B0604020202020204" pitchFamily="34" charset="0"/>
              </a:rPr>
              <a:t>：如果有制作单位的，制作单位与公司图标组合显示；没有制作单位的，直接显示公司图标。</a:t>
            </a:r>
            <a:endParaRPr lang="en-US" altLang="zh-CN" smtClean="0">
              <a:latin typeface="Arial" panose="020B0604020202020204" pitchFamily="34" charset="0"/>
            </a:endParaRPr>
          </a:p>
          <a:p>
            <a:pPr eaLnBrk="1" hangingPunct="1">
              <a:spcBef>
                <a:spcPct val="0"/>
              </a:spcBef>
            </a:pPr>
            <a:r>
              <a:rPr lang="en-US" altLang="zh-CN" smtClean="0">
                <a:latin typeface="Arial" panose="020B0604020202020204" pitchFamily="34" charset="0"/>
              </a:rPr>
              <a:t>      </a:t>
            </a:r>
            <a:r>
              <a:rPr lang="zh-CN" altLang="en-US" smtClean="0">
                <a:latin typeface="Arial" panose="020B0604020202020204" pitchFamily="34" charset="0"/>
              </a:rPr>
              <a:t>课件关键词内容显示。</a:t>
            </a:r>
            <a:endParaRPr lang="en-US" altLang="zh-CN" smtClean="0">
              <a:latin typeface="Arial" panose="020B0604020202020204" pitchFamily="34" charset="0"/>
            </a:endParaRPr>
          </a:p>
          <a:p>
            <a:pPr eaLnBrk="1" hangingPunct="1">
              <a:spcBef>
                <a:spcPct val="0"/>
              </a:spcBef>
            </a:pPr>
            <a:r>
              <a:rPr lang="en-US" altLang="zh-CN" smtClean="0">
                <a:latin typeface="Arial" panose="020B0604020202020204" pitchFamily="34" charset="0"/>
              </a:rPr>
              <a:t>      </a:t>
            </a:r>
            <a:r>
              <a:rPr lang="zh-CN" altLang="en-US" smtClean="0">
                <a:latin typeface="Arial" panose="020B0604020202020204" pitchFamily="34" charset="0"/>
              </a:rPr>
              <a:t>要有制作时间，主讲人，学习时长。</a:t>
            </a:r>
            <a:endParaRPr lang="en-US" altLang="zh-CN" smtClean="0">
              <a:latin typeface="Arial" panose="020B0604020202020204" pitchFamily="34" charset="0"/>
            </a:endParaRPr>
          </a:p>
          <a:p>
            <a:pPr eaLnBrk="1" hangingPunct="1">
              <a:spcBef>
                <a:spcPct val="0"/>
              </a:spcBef>
            </a:pPr>
            <a:endParaRPr lang="zh-CN" altLang="en-US" smtClean="0"/>
          </a:p>
        </p:txBody>
      </p:sp>
      <p:sp>
        <p:nvSpPr>
          <p:cNvPr id="15363"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8CB12F1D-2B83-42F7-A0D7-605BBB66AD43}" type="slidenum">
              <a:rPr lang="zh-CN" altLang="en-US"/>
            </a:fld>
            <a:endParaRPr lang="en-US" altLang="zh-C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r>
              <a:rPr lang="zh-CN" altLang="en-US" smtClean="0">
                <a:latin typeface="Arial" panose="020B0604020202020204" pitchFamily="34" charset="0"/>
              </a:rPr>
              <a:t>内容填充，做指引</a:t>
            </a:r>
            <a:endParaRPr lang="zh-CN" altLang="en-US" smtClean="0">
              <a:latin typeface="Arial" panose="020B0604020202020204" pitchFamily="34" charset="0"/>
            </a:endParaRPr>
          </a:p>
          <a:p>
            <a:pPr eaLnBrk="1" hangingPunct="1">
              <a:spcBef>
                <a:spcPct val="0"/>
              </a:spcBef>
            </a:pPr>
            <a:endParaRPr lang="zh-CN" altLang="en-US"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幻灯片图像占位符 1"/>
          <p:cNvSpPr>
            <a:spLocks noGrp="1" noRot="1" noChangeAspect="1"/>
          </p:cNvSpPr>
          <p:nvPr>
            <p:ph type="sldImg"/>
          </p:nvPr>
        </p:nvSpPr>
        <p:spPr bwMode="auto">
          <a:noFill/>
          <a:ln>
            <a:solidFill>
              <a:srgbClr val="000000"/>
            </a:solidFill>
            <a:miter lim="800000"/>
          </a:ln>
        </p:spPr>
      </p:sp>
      <p:sp>
        <p:nvSpPr>
          <p:cNvPr id="19458"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19459"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787393C8-9592-4D6F-BB50-860D2998A465}" type="slidenum">
              <a:rPr lang="zh-CN" altLang="en-US"/>
            </a:fld>
            <a:endParaRPr lang="en-US" altLang="zh-CN"/>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marL="0" marR="0" indent="0" algn="l" defTabSz="914400" rtl="0" eaLnBrk="1" fontAlgn="base" latinLnBrk="0" hangingPunct="1">
              <a:lnSpc>
                <a:spcPct val="100000"/>
              </a:lnSpc>
              <a:spcBef>
                <a:spcPct val="0"/>
              </a:spcBef>
              <a:spcAft>
                <a:spcPct val="0"/>
              </a:spcAft>
              <a:buClrTx/>
              <a:buSzTx/>
              <a:buFontTx/>
              <a:buNone/>
              <a:defRPr/>
            </a:pPr>
            <a:endParaRPr lang="zh-CN" altLang="en-US" dirty="0" smtClean="0">
              <a:latin typeface="Times New Roman" panose="02020603050405020304" pitchFamily="18" charset="0"/>
            </a:endParaRPr>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marL="0" marR="0" indent="0" algn="l" defTabSz="914400" rtl="0" eaLnBrk="1" fontAlgn="base" latinLnBrk="0" hangingPunct="1">
              <a:lnSpc>
                <a:spcPct val="100000"/>
              </a:lnSpc>
              <a:spcBef>
                <a:spcPct val="0"/>
              </a:spcBef>
              <a:spcAft>
                <a:spcPct val="0"/>
              </a:spcAft>
              <a:buClrTx/>
              <a:buSzTx/>
              <a:buFontTx/>
              <a:buNone/>
              <a:defRPr/>
            </a:pPr>
            <a:r>
              <a:rPr lang="zh-CN" altLang="en-US" sz="1200" dirty="0" smtClean="0">
                <a:solidFill>
                  <a:schemeClr val="tx1"/>
                </a:solidFill>
                <a:latin typeface="+mn-ea"/>
              </a:rPr>
              <a:t>动作逻辑：当#1主变故障，501开关无流，导致Ⅰ母无压，备自投瞬时启动，跳501开关，合532开关，合521开关。</a:t>
            </a:r>
            <a:endParaRPr lang="zh-CN" altLang="en-US" sz="1200" dirty="0" smtClean="0">
              <a:solidFill>
                <a:schemeClr val="tx1"/>
              </a:solidFill>
              <a:latin typeface="+mn-ea"/>
            </a:endParaRPr>
          </a:p>
          <a:p>
            <a:pPr marL="0" marR="0" indent="0" algn="l" defTabSz="914400" rtl="0" eaLnBrk="1" fontAlgn="base" latinLnBrk="0" hangingPunct="1">
              <a:lnSpc>
                <a:spcPct val="100000"/>
              </a:lnSpc>
              <a:spcBef>
                <a:spcPct val="0"/>
              </a:spcBef>
              <a:spcAft>
                <a:spcPct val="0"/>
              </a:spcAft>
              <a:buClrTx/>
              <a:buSzTx/>
              <a:buFontTx/>
              <a:buNone/>
              <a:defRPr/>
            </a:pPr>
            <a:r>
              <a:rPr lang="zh-CN" altLang="en-US" dirty="0" smtClean="0">
                <a:solidFill>
                  <a:schemeClr val="bg1"/>
                </a:solidFill>
              </a:rPr>
              <a:t>备自投启动：“备自投功能压板”在投入状态；#1主变变低无流；</a:t>
            </a:r>
            <a:r>
              <a:rPr lang="en-US" altLang="zh-CN" dirty="0" smtClean="0">
                <a:solidFill>
                  <a:schemeClr val="bg1"/>
                </a:solidFill>
              </a:rPr>
              <a:t>Ⅰ</a:t>
            </a:r>
            <a:r>
              <a:rPr lang="zh-CN" altLang="en-US" dirty="0" smtClean="0">
                <a:solidFill>
                  <a:schemeClr val="bg1"/>
                </a:solidFill>
              </a:rPr>
              <a:t>段母线无压；ⅡA段母线有压；532负荷均分压板投入；Ⅲ段母线有压且不检修；</a:t>
            </a:r>
            <a:r>
              <a:rPr lang="zh-CN" altLang="en-US" dirty="0" smtClean="0">
                <a:solidFill>
                  <a:srgbClr val="000000"/>
                </a:solidFill>
              </a:rPr>
              <a:t>满足上述所有条件，备自投瞬时启动。</a:t>
            </a:r>
            <a:endParaRPr lang="en-US" altLang="zh-CN" sz="1200" dirty="0" smtClean="0">
              <a:latin typeface="Times New Roman" panose="02020603050405020304" pitchFamily="18" charset="0"/>
            </a:endParaRPr>
          </a:p>
          <a:p>
            <a:pPr eaLnBrk="1" hangingPunct="1">
              <a:spcBef>
                <a:spcPct val="0"/>
              </a:spcBef>
            </a:pPr>
            <a:r>
              <a:rPr lang="zh-CN" altLang="en-US" sz="1200" dirty="0" smtClean="0">
                <a:latin typeface="Times New Roman" panose="02020603050405020304" pitchFamily="18" charset="0"/>
              </a:rPr>
              <a:t>跳501开关：</a:t>
            </a:r>
            <a:r>
              <a:rPr lang="zh-CN" altLang="en-US" dirty="0" smtClean="0">
                <a:solidFill>
                  <a:schemeClr val="tx1"/>
                </a:solidFill>
              </a:rPr>
              <a:t>521自投方式启动；#1主变变低无流；</a:t>
            </a:r>
            <a:r>
              <a:rPr lang="en-US" altLang="zh-CN" dirty="0" smtClean="0">
                <a:solidFill>
                  <a:schemeClr val="tx1"/>
                </a:solidFill>
              </a:rPr>
              <a:t>Ⅰ</a:t>
            </a:r>
            <a:r>
              <a:rPr lang="zh-CN" altLang="en-US" dirty="0" smtClean="0">
                <a:solidFill>
                  <a:schemeClr val="tx1"/>
                </a:solidFill>
              </a:rPr>
              <a:t>段母线无压；ⅡA段母线有压；532负荷均分压板投入；Ⅲ段母线有压且不检修；</a:t>
            </a:r>
            <a:r>
              <a:rPr lang="zh-CN" altLang="en-US" dirty="0" smtClean="0">
                <a:solidFill>
                  <a:srgbClr val="000000"/>
                </a:solidFill>
              </a:rPr>
              <a:t>满足所有条件且延时ts2，备自投跳501开关。若ts4时间内，上述条件不满足，备自投返回。</a:t>
            </a:r>
            <a:endParaRPr lang="en-US" altLang="zh-CN" dirty="0" smtClean="0">
              <a:solidFill>
                <a:srgbClr val="000000"/>
              </a:solidFill>
            </a:endParaRPr>
          </a:p>
          <a:p>
            <a:r>
              <a:rPr lang="zh-CN" altLang="en-US" sz="1200" dirty="0" smtClean="0"/>
              <a:t>合532开关：</a:t>
            </a:r>
            <a:r>
              <a:rPr lang="zh-CN" altLang="en-US" dirty="0" smtClean="0">
                <a:solidFill>
                  <a:schemeClr val="bg1"/>
                </a:solidFill>
              </a:rPr>
              <a:t>501开关在分位</a:t>
            </a:r>
            <a:r>
              <a:rPr lang="zh-CN" altLang="en-US" dirty="0" smtClean="0">
                <a:solidFill>
                  <a:schemeClr val="tx1"/>
                </a:solidFill>
              </a:rPr>
              <a:t>；</a:t>
            </a:r>
            <a:r>
              <a:rPr lang="zh-CN" altLang="en-US" dirty="0" smtClean="0">
                <a:solidFill>
                  <a:schemeClr val="bg1"/>
                </a:solidFill>
              </a:rPr>
              <a:t>ⅡA段母线有压；</a:t>
            </a:r>
            <a:r>
              <a:rPr lang="en-US" altLang="zh-CN" dirty="0" smtClean="0">
                <a:solidFill>
                  <a:schemeClr val="bg1"/>
                </a:solidFill>
              </a:rPr>
              <a:t>532</a:t>
            </a:r>
            <a:r>
              <a:rPr lang="zh-CN" altLang="en-US" dirty="0" smtClean="0">
                <a:solidFill>
                  <a:schemeClr val="bg1"/>
                </a:solidFill>
              </a:rPr>
              <a:t>负荷均分压板投入且</a:t>
            </a:r>
            <a:r>
              <a:rPr lang="en-US" altLang="zh-CN" dirty="0" smtClean="0">
                <a:solidFill>
                  <a:schemeClr val="bg1"/>
                </a:solidFill>
              </a:rPr>
              <a:t>532</a:t>
            </a:r>
            <a:r>
              <a:rPr lang="zh-CN" altLang="en-US" dirty="0" smtClean="0">
                <a:solidFill>
                  <a:schemeClr val="bg1"/>
                </a:solidFill>
              </a:rPr>
              <a:t>开关在分位不检修；ⅡB段母线有压和Ⅲ段母线有压；</a:t>
            </a:r>
            <a:r>
              <a:rPr lang="zh-CN" altLang="en-US" dirty="0" smtClean="0">
                <a:solidFill>
                  <a:srgbClr val="000000"/>
                </a:solidFill>
              </a:rPr>
              <a:t>满足上述所有条件且延时ts3，备自投合532开关。若在ts4时间内，上述条件均不满足，直接进入合521开关步骤</a:t>
            </a:r>
            <a:r>
              <a:rPr lang="zh-CN" altLang="en-US" sz="1200" dirty="0" smtClean="0">
                <a:latin typeface="Times New Roman" panose="02020603050405020304" pitchFamily="18" charset="0"/>
              </a:rPr>
              <a:t>。</a:t>
            </a:r>
            <a:endParaRPr lang="en-US" altLang="zh-CN" sz="1200" dirty="0" smtClean="0">
              <a:latin typeface="Times New Roman" panose="02020603050405020304" pitchFamily="18" charset="0"/>
            </a:endParaRPr>
          </a:p>
          <a:p>
            <a:r>
              <a:rPr lang="zh-CN" altLang="en-US" sz="1200" dirty="0" smtClean="0">
                <a:latin typeface="Times New Roman" panose="02020603050405020304" pitchFamily="18" charset="0"/>
              </a:rPr>
              <a:t>合521开关：</a:t>
            </a:r>
            <a:r>
              <a:rPr lang="zh-CN" altLang="en-US" dirty="0" smtClean="0">
                <a:solidFill>
                  <a:schemeClr val="bg1"/>
                </a:solidFill>
              </a:rPr>
              <a:t>501开关在分位</a:t>
            </a:r>
            <a:r>
              <a:rPr lang="zh-CN" altLang="en-US" sz="1200" dirty="0" smtClean="0">
                <a:solidFill>
                  <a:schemeClr val="tx1"/>
                </a:solidFill>
                <a:latin typeface="Times New Roman" panose="02020603050405020304" pitchFamily="18" charset="0"/>
              </a:rPr>
              <a:t>；</a:t>
            </a:r>
            <a:r>
              <a:rPr lang="zh-CN" altLang="en-US" dirty="0" smtClean="0">
                <a:solidFill>
                  <a:schemeClr val="bg1"/>
                </a:solidFill>
                <a:sym typeface="+mn-ea"/>
              </a:rPr>
              <a:t>ⅡA段母线有压</a:t>
            </a:r>
            <a:r>
              <a:rPr lang="zh-CN" altLang="en-US" dirty="0" smtClean="0">
                <a:solidFill>
                  <a:schemeClr val="bg1"/>
                </a:solidFill>
              </a:rPr>
              <a:t>；</a:t>
            </a:r>
            <a:r>
              <a:rPr lang="zh-CN" altLang="en-US" dirty="0" smtClean="0">
                <a:solidFill>
                  <a:srgbClr val="000000"/>
                </a:solidFill>
              </a:rPr>
              <a:t>满足上述所有条件且延时ts3，备自投合521开关。若在ts4时间内，Ⅰ段母线恢复有压，备自投成功。若在ts4时间后，Ⅱ段母线仍然无压，备自投失败。</a:t>
            </a:r>
            <a:r>
              <a:rPr lang="zh-CN" altLang="en-US" dirty="0" smtClean="0">
                <a:latin typeface="Times New Roman" panose="02020603050405020304" pitchFamily="18" charset="0"/>
              </a:rPr>
              <a:t> </a:t>
            </a: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marL="0" marR="0" indent="0" algn="l" defTabSz="914400" rtl="0" eaLnBrk="1" fontAlgn="base" latinLnBrk="0" hangingPunct="1">
              <a:lnSpc>
                <a:spcPct val="100000"/>
              </a:lnSpc>
              <a:spcBef>
                <a:spcPct val="0"/>
              </a:spcBef>
              <a:spcAft>
                <a:spcPct val="0"/>
              </a:spcAft>
              <a:buClrTx/>
              <a:buSzTx/>
              <a:buFontTx/>
              <a:buNone/>
              <a:defRPr/>
            </a:pPr>
            <a:r>
              <a:rPr lang="zh-CN" altLang="en-US" sz="1200" dirty="0" smtClean="0">
                <a:solidFill>
                  <a:schemeClr val="tx1"/>
                </a:solidFill>
                <a:latin typeface="+mn-ea"/>
                <a:sym typeface="+mn-ea"/>
              </a:rPr>
              <a:t>动作逻辑：当#1主变故障，501开关无流，导致Ⅰ母无压，备自投瞬时启动，跳501开关，合521开关。</a:t>
            </a:r>
            <a:endParaRPr lang="zh-CN" altLang="en-US" sz="1200" dirty="0" smtClean="0">
              <a:latin typeface="+mn-ea"/>
            </a:endParaRPr>
          </a:p>
          <a:p>
            <a:pPr eaLnBrk="1" hangingPunct="1">
              <a:spcBef>
                <a:spcPct val="0"/>
              </a:spcBef>
            </a:pPr>
            <a:r>
              <a:rPr lang="zh-CN" altLang="en-US" dirty="0" smtClean="0">
                <a:solidFill>
                  <a:schemeClr val="bg1"/>
                </a:solidFill>
                <a:sym typeface="+mn-ea"/>
              </a:rPr>
              <a:t>备自投启动：“备自投功能压板”在投入状态；#1主变变低无流；</a:t>
            </a:r>
            <a:r>
              <a:rPr lang="en-US" altLang="zh-CN" dirty="0" smtClean="0">
                <a:solidFill>
                  <a:schemeClr val="bg1"/>
                </a:solidFill>
                <a:sym typeface="+mn-ea"/>
              </a:rPr>
              <a:t>Ⅰ</a:t>
            </a:r>
            <a:r>
              <a:rPr lang="zh-CN" altLang="en-US" dirty="0" smtClean="0">
                <a:solidFill>
                  <a:schemeClr val="bg1"/>
                </a:solidFill>
                <a:sym typeface="+mn-ea"/>
              </a:rPr>
              <a:t>段母线无压；ⅡA段母线有压；</a:t>
            </a:r>
            <a:r>
              <a:rPr lang="zh-CN" altLang="en-US" dirty="0" smtClean="0">
                <a:solidFill>
                  <a:srgbClr val="000000"/>
                </a:solidFill>
                <a:sym typeface="+mn-ea"/>
              </a:rPr>
              <a:t>满足上述所有条件，备自投瞬时启动。</a:t>
            </a:r>
            <a:endParaRPr lang="zh-CN" altLang="en-US" dirty="0" smtClean="0">
              <a:solidFill>
                <a:srgbClr val="000000"/>
              </a:solidFill>
              <a:sym typeface="+mn-ea"/>
            </a:endParaRPr>
          </a:p>
          <a:p>
            <a:pPr eaLnBrk="1" hangingPunct="1">
              <a:spcBef>
                <a:spcPct val="0"/>
              </a:spcBef>
            </a:pPr>
            <a:r>
              <a:rPr lang="zh-CN" altLang="en-US" dirty="0" smtClean="0">
                <a:latin typeface="Times New Roman" panose="02020603050405020304" pitchFamily="18" charset="0"/>
                <a:sym typeface="+mn-ea"/>
              </a:rPr>
              <a:t>跳501开关：</a:t>
            </a:r>
            <a:r>
              <a:rPr lang="zh-CN" altLang="en-US" dirty="0" smtClean="0">
                <a:sym typeface="+mn-ea"/>
              </a:rPr>
              <a:t>521自投方式启动；#1主变变低无流；</a:t>
            </a:r>
            <a:r>
              <a:rPr lang="en-US" altLang="zh-CN" dirty="0" smtClean="0">
                <a:sym typeface="+mn-ea"/>
              </a:rPr>
              <a:t>Ⅰ</a:t>
            </a:r>
            <a:r>
              <a:rPr lang="zh-CN" altLang="en-US" dirty="0" smtClean="0">
                <a:sym typeface="+mn-ea"/>
              </a:rPr>
              <a:t>段母线无压；ⅡA段母线有压；</a:t>
            </a:r>
            <a:r>
              <a:rPr lang="zh-CN" altLang="en-US" dirty="0" smtClean="0">
                <a:solidFill>
                  <a:srgbClr val="000000"/>
                </a:solidFill>
                <a:sym typeface="+mn-ea"/>
              </a:rPr>
              <a:t>满足所有条件且延时ts2，备自投跳501开关。若ts4时间内，上述条件不满足，备自投返回。</a:t>
            </a:r>
            <a:endParaRPr lang="zh-CN" altLang="en-US" dirty="0" smtClean="0">
              <a:solidFill>
                <a:srgbClr val="000000"/>
              </a:solidFill>
              <a:sym typeface="+mn-ea"/>
            </a:endParaRPr>
          </a:p>
          <a:p>
            <a:pPr eaLnBrk="1" hangingPunct="1">
              <a:spcBef>
                <a:spcPct val="0"/>
              </a:spcBef>
            </a:pPr>
            <a:r>
              <a:rPr lang="zh-CN" altLang="en-US" dirty="0" smtClean="0">
                <a:latin typeface="Times New Roman" panose="02020603050405020304" pitchFamily="18" charset="0"/>
                <a:sym typeface="+mn-ea"/>
              </a:rPr>
              <a:t>合521开关：</a:t>
            </a:r>
            <a:r>
              <a:rPr lang="zh-CN" altLang="en-US" dirty="0" smtClean="0">
                <a:solidFill>
                  <a:schemeClr val="bg1"/>
                </a:solidFill>
                <a:sym typeface="+mn-ea"/>
              </a:rPr>
              <a:t>501开关在分位</a:t>
            </a:r>
            <a:r>
              <a:rPr lang="zh-CN" altLang="en-US" dirty="0" smtClean="0">
                <a:latin typeface="Times New Roman" panose="02020603050405020304" pitchFamily="18" charset="0"/>
                <a:sym typeface="+mn-ea"/>
              </a:rPr>
              <a:t>；</a:t>
            </a:r>
            <a:r>
              <a:rPr lang="zh-CN" altLang="en-US" dirty="0" smtClean="0">
                <a:solidFill>
                  <a:schemeClr val="bg1"/>
                </a:solidFill>
                <a:sym typeface="+mn-ea"/>
              </a:rPr>
              <a:t>ⅡA段母线有压；</a:t>
            </a:r>
            <a:r>
              <a:rPr lang="zh-CN" altLang="en-US" dirty="0" smtClean="0">
                <a:solidFill>
                  <a:srgbClr val="000000"/>
                </a:solidFill>
                <a:sym typeface="+mn-ea"/>
              </a:rPr>
              <a:t>满足上述所有条件且延时ts3，备自投合521开关。若在ts4时间内，Ⅰ段母线恢复有压，备自投成功。若在ts4时间后，Ⅱ段母线仍然无压，备自投失败。</a:t>
            </a:r>
            <a:r>
              <a:rPr lang="zh-CN" altLang="en-US" dirty="0" smtClean="0">
                <a:latin typeface="Times New Roman" panose="02020603050405020304" pitchFamily="18" charset="0"/>
                <a:sym typeface="+mn-ea"/>
              </a:rPr>
              <a:t> </a:t>
            </a: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marL="0" marR="0" indent="0" algn="l" defTabSz="914400" rtl="0" eaLnBrk="1" fontAlgn="base" latinLnBrk="0" hangingPunct="1">
              <a:lnSpc>
                <a:spcPct val="100000"/>
              </a:lnSpc>
              <a:spcBef>
                <a:spcPct val="0"/>
              </a:spcBef>
              <a:spcAft>
                <a:spcPct val="0"/>
              </a:spcAft>
              <a:buClrTx/>
              <a:buSzTx/>
              <a:buFontTx/>
              <a:buNone/>
              <a:defRPr/>
            </a:pPr>
            <a:r>
              <a:rPr lang="zh-CN" altLang="en-US" sz="1200" dirty="0" smtClean="0">
                <a:solidFill>
                  <a:schemeClr val="tx1"/>
                </a:solidFill>
                <a:latin typeface="+mn-ea"/>
                <a:sym typeface="+mn-ea"/>
              </a:rPr>
              <a:t>动作逻辑：当#</a:t>
            </a:r>
            <a:r>
              <a:rPr lang="en-US" altLang="zh-CN" sz="1200" dirty="0" smtClean="0">
                <a:solidFill>
                  <a:schemeClr val="tx1"/>
                </a:solidFill>
                <a:latin typeface="+mn-ea"/>
                <a:sym typeface="+mn-ea"/>
              </a:rPr>
              <a:t>2</a:t>
            </a:r>
            <a:r>
              <a:rPr lang="zh-CN" altLang="en-US" sz="1200" dirty="0" smtClean="0">
                <a:solidFill>
                  <a:schemeClr val="tx1"/>
                </a:solidFill>
                <a:latin typeface="+mn-ea"/>
                <a:sym typeface="+mn-ea"/>
              </a:rPr>
              <a:t>主变故障，</a:t>
            </a:r>
            <a:r>
              <a:rPr lang="zh-CN" altLang="en-US" sz="1200" dirty="0" smtClean="0">
                <a:solidFill>
                  <a:schemeClr val="tx1"/>
                </a:solidFill>
                <a:sym typeface="+mn-ea"/>
              </a:rPr>
              <a:t>502A</a:t>
            </a:r>
            <a:r>
              <a:rPr lang="zh-CN" altLang="en-US" sz="1200" dirty="0" smtClean="0">
                <a:solidFill>
                  <a:schemeClr val="tx1"/>
                </a:solidFill>
                <a:latin typeface="+mn-ea"/>
                <a:sym typeface="+mn-ea"/>
              </a:rPr>
              <a:t>开关无流，导致</a:t>
            </a:r>
            <a:r>
              <a:rPr lang="zh-CN" altLang="en-US" sz="1200" dirty="0" smtClean="0">
                <a:solidFill>
                  <a:schemeClr val="tx1"/>
                </a:solidFill>
                <a:sym typeface="+mn-ea"/>
              </a:rPr>
              <a:t>ⅡA</a:t>
            </a:r>
            <a:r>
              <a:rPr lang="zh-CN" altLang="en-US" sz="1200" dirty="0" smtClean="0">
                <a:solidFill>
                  <a:schemeClr val="tx1"/>
                </a:solidFill>
                <a:latin typeface="+mn-ea"/>
                <a:sym typeface="+mn-ea"/>
              </a:rPr>
              <a:t>母无压，备自投瞬时启动，跳</a:t>
            </a:r>
            <a:r>
              <a:rPr lang="zh-CN" altLang="en-US" sz="1200" dirty="0" smtClean="0">
                <a:solidFill>
                  <a:schemeClr val="tx1"/>
                </a:solidFill>
                <a:sym typeface="+mn-ea"/>
              </a:rPr>
              <a:t>502A</a:t>
            </a:r>
            <a:r>
              <a:rPr lang="zh-CN" altLang="en-US" sz="1200" dirty="0" smtClean="0">
                <a:solidFill>
                  <a:schemeClr val="tx1"/>
                </a:solidFill>
                <a:latin typeface="+mn-ea"/>
                <a:sym typeface="+mn-ea"/>
              </a:rPr>
              <a:t>开关，合521开关。</a:t>
            </a:r>
            <a:endParaRPr lang="zh-CN" altLang="en-US" sz="1200" dirty="0" smtClean="0"/>
          </a:p>
          <a:p>
            <a:pPr eaLnBrk="1" hangingPunct="1">
              <a:spcBef>
                <a:spcPct val="0"/>
              </a:spcBef>
            </a:pPr>
            <a:r>
              <a:rPr lang="zh-CN" altLang="en-US" dirty="0" smtClean="0">
                <a:solidFill>
                  <a:schemeClr val="bg1"/>
                </a:solidFill>
                <a:sym typeface="+mn-ea"/>
              </a:rPr>
              <a:t>备自投启动：“备自投功能压板”在投入状态；#</a:t>
            </a:r>
            <a:r>
              <a:rPr lang="en-US" altLang="zh-CN" dirty="0" smtClean="0">
                <a:solidFill>
                  <a:schemeClr val="bg1"/>
                </a:solidFill>
                <a:sym typeface="+mn-ea"/>
              </a:rPr>
              <a:t>2</a:t>
            </a:r>
            <a:r>
              <a:rPr lang="zh-CN" altLang="en-US" dirty="0" smtClean="0">
                <a:solidFill>
                  <a:schemeClr val="bg1"/>
                </a:solidFill>
                <a:sym typeface="+mn-ea"/>
              </a:rPr>
              <a:t>主变变低ⅡA侧无流；</a:t>
            </a:r>
            <a:r>
              <a:rPr lang="en-US" altLang="zh-CN" dirty="0" smtClean="0">
                <a:solidFill>
                  <a:schemeClr val="bg1"/>
                </a:solidFill>
                <a:sym typeface="+mn-ea"/>
              </a:rPr>
              <a:t>Ⅰ</a:t>
            </a:r>
            <a:r>
              <a:rPr lang="zh-CN" altLang="en-US" dirty="0" smtClean="0">
                <a:solidFill>
                  <a:schemeClr val="bg1"/>
                </a:solidFill>
                <a:sym typeface="+mn-ea"/>
              </a:rPr>
              <a:t>段母线有压；ⅡA段母线无压；</a:t>
            </a:r>
            <a:r>
              <a:rPr lang="zh-CN" altLang="en-US" dirty="0" smtClean="0">
                <a:solidFill>
                  <a:srgbClr val="000000"/>
                </a:solidFill>
                <a:sym typeface="+mn-ea"/>
              </a:rPr>
              <a:t>满足上述所有条件，备自投瞬时启动。</a:t>
            </a:r>
            <a:endParaRPr lang="zh-CN" altLang="en-US" dirty="0" smtClean="0">
              <a:solidFill>
                <a:srgbClr val="000000"/>
              </a:solidFill>
              <a:sym typeface="+mn-ea"/>
            </a:endParaRPr>
          </a:p>
          <a:p>
            <a:pPr eaLnBrk="1" hangingPunct="1">
              <a:spcBef>
                <a:spcPct val="0"/>
              </a:spcBef>
            </a:pPr>
            <a:r>
              <a:rPr lang="zh-CN" altLang="en-US" dirty="0" smtClean="0">
                <a:latin typeface="Times New Roman" panose="02020603050405020304" pitchFamily="18" charset="0"/>
                <a:sym typeface="+mn-ea"/>
              </a:rPr>
              <a:t>跳50</a:t>
            </a:r>
            <a:r>
              <a:rPr lang="en-US" altLang="zh-CN" dirty="0" smtClean="0">
                <a:latin typeface="Times New Roman" panose="02020603050405020304" pitchFamily="18" charset="0"/>
                <a:sym typeface="+mn-ea"/>
              </a:rPr>
              <a:t>2A</a:t>
            </a:r>
            <a:r>
              <a:rPr lang="zh-CN" altLang="en-US" dirty="0" smtClean="0">
                <a:latin typeface="Times New Roman" panose="02020603050405020304" pitchFamily="18" charset="0"/>
                <a:sym typeface="+mn-ea"/>
              </a:rPr>
              <a:t>开关：</a:t>
            </a:r>
            <a:r>
              <a:rPr lang="zh-CN" altLang="en-US" dirty="0" smtClean="0">
                <a:sym typeface="+mn-ea"/>
              </a:rPr>
              <a:t>521自投方式启动；</a:t>
            </a:r>
            <a:r>
              <a:rPr lang="zh-CN" altLang="en-US" dirty="0" smtClean="0">
                <a:solidFill>
                  <a:schemeClr val="bg1"/>
                </a:solidFill>
                <a:sym typeface="+mn-ea"/>
              </a:rPr>
              <a:t>#</a:t>
            </a:r>
            <a:r>
              <a:rPr lang="en-US" altLang="zh-CN" dirty="0" smtClean="0">
                <a:solidFill>
                  <a:schemeClr val="bg1"/>
                </a:solidFill>
                <a:sym typeface="+mn-ea"/>
              </a:rPr>
              <a:t>2</a:t>
            </a:r>
            <a:r>
              <a:rPr lang="zh-CN" altLang="en-US" dirty="0" smtClean="0">
                <a:solidFill>
                  <a:schemeClr val="bg1"/>
                </a:solidFill>
                <a:sym typeface="+mn-ea"/>
              </a:rPr>
              <a:t>主变变低ⅡA侧无流</a:t>
            </a:r>
            <a:r>
              <a:rPr lang="zh-CN" altLang="en-US" dirty="0" smtClean="0">
                <a:sym typeface="+mn-ea"/>
              </a:rPr>
              <a:t>；</a:t>
            </a:r>
            <a:r>
              <a:rPr lang="en-US" altLang="zh-CN" dirty="0" smtClean="0">
                <a:solidFill>
                  <a:schemeClr val="bg1"/>
                </a:solidFill>
                <a:sym typeface="+mn-ea"/>
              </a:rPr>
              <a:t>Ⅰ</a:t>
            </a:r>
            <a:r>
              <a:rPr lang="zh-CN" altLang="en-US" dirty="0" smtClean="0">
                <a:solidFill>
                  <a:schemeClr val="bg1"/>
                </a:solidFill>
                <a:sym typeface="+mn-ea"/>
              </a:rPr>
              <a:t>段母线有压；ⅡA段母线无压</a:t>
            </a:r>
            <a:r>
              <a:rPr lang="zh-CN" altLang="en-US" dirty="0" smtClean="0">
                <a:sym typeface="+mn-ea"/>
              </a:rPr>
              <a:t>；</a:t>
            </a:r>
            <a:r>
              <a:rPr lang="zh-CN" altLang="en-US" dirty="0" smtClean="0">
                <a:solidFill>
                  <a:srgbClr val="000000"/>
                </a:solidFill>
                <a:sym typeface="+mn-ea"/>
              </a:rPr>
              <a:t>满足所有条件且延时ts2，备自投跳50</a:t>
            </a:r>
            <a:r>
              <a:rPr lang="en-US" altLang="zh-CN" dirty="0" smtClean="0">
                <a:solidFill>
                  <a:srgbClr val="000000"/>
                </a:solidFill>
                <a:sym typeface="+mn-ea"/>
              </a:rPr>
              <a:t>2A</a:t>
            </a:r>
            <a:r>
              <a:rPr lang="zh-CN" altLang="en-US" dirty="0" smtClean="0">
                <a:solidFill>
                  <a:srgbClr val="000000"/>
                </a:solidFill>
                <a:sym typeface="+mn-ea"/>
              </a:rPr>
              <a:t>开关。若ts4时间内，上述条件不满足，备自投返回。</a:t>
            </a:r>
            <a:endParaRPr lang="zh-CN" altLang="en-US" dirty="0" smtClean="0">
              <a:solidFill>
                <a:srgbClr val="000000"/>
              </a:solidFill>
              <a:sym typeface="+mn-ea"/>
            </a:endParaRPr>
          </a:p>
          <a:p>
            <a:pPr eaLnBrk="1" hangingPunct="1">
              <a:spcBef>
                <a:spcPct val="0"/>
              </a:spcBef>
            </a:pPr>
            <a:r>
              <a:rPr lang="zh-CN" altLang="en-US" dirty="0" smtClean="0">
                <a:latin typeface="Times New Roman" panose="02020603050405020304" pitchFamily="18" charset="0"/>
                <a:sym typeface="+mn-ea"/>
              </a:rPr>
              <a:t>合521开关：</a:t>
            </a:r>
            <a:r>
              <a:rPr lang="zh-CN" altLang="en-US" dirty="0" smtClean="0">
                <a:solidFill>
                  <a:schemeClr val="bg1"/>
                </a:solidFill>
                <a:sym typeface="+mn-ea"/>
              </a:rPr>
              <a:t>50</a:t>
            </a:r>
            <a:r>
              <a:rPr lang="en-US" altLang="zh-CN" dirty="0" smtClean="0">
                <a:solidFill>
                  <a:schemeClr val="bg1"/>
                </a:solidFill>
                <a:sym typeface="+mn-ea"/>
              </a:rPr>
              <a:t>2A</a:t>
            </a:r>
            <a:r>
              <a:rPr lang="zh-CN" altLang="en-US" dirty="0" smtClean="0">
                <a:solidFill>
                  <a:schemeClr val="bg1"/>
                </a:solidFill>
                <a:sym typeface="+mn-ea"/>
              </a:rPr>
              <a:t>开关在分位</a:t>
            </a:r>
            <a:r>
              <a:rPr lang="zh-CN" altLang="en-US" dirty="0" smtClean="0">
                <a:latin typeface="Times New Roman" panose="02020603050405020304" pitchFamily="18" charset="0"/>
                <a:sym typeface="+mn-ea"/>
              </a:rPr>
              <a:t>；</a:t>
            </a:r>
            <a:r>
              <a:rPr lang="en-US" altLang="zh-CN" dirty="0" smtClean="0">
                <a:solidFill>
                  <a:schemeClr val="bg1"/>
                </a:solidFill>
                <a:sym typeface="+mn-ea"/>
              </a:rPr>
              <a:t>Ⅰ</a:t>
            </a:r>
            <a:r>
              <a:rPr lang="zh-CN" altLang="en-US" dirty="0" smtClean="0">
                <a:solidFill>
                  <a:schemeClr val="bg1"/>
                </a:solidFill>
                <a:sym typeface="+mn-ea"/>
              </a:rPr>
              <a:t>段母线有压；</a:t>
            </a:r>
            <a:r>
              <a:rPr lang="zh-CN" altLang="en-US" dirty="0" smtClean="0">
                <a:solidFill>
                  <a:srgbClr val="000000"/>
                </a:solidFill>
                <a:sym typeface="+mn-ea"/>
              </a:rPr>
              <a:t>满足上述所有条件且延时ts3，备自投合521开关。若在ts4时间内，</a:t>
            </a:r>
            <a:r>
              <a:rPr lang="zh-CN" altLang="en-US" dirty="0" smtClean="0">
                <a:solidFill>
                  <a:schemeClr val="bg1"/>
                </a:solidFill>
                <a:sym typeface="+mn-ea"/>
              </a:rPr>
              <a:t>ⅡA</a:t>
            </a:r>
            <a:r>
              <a:rPr lang="zh-CN" altLang="en-US" dirty="0" smtClean="0">
                <a:solidFill>
                  <a:srgbClr val="000000"/>
                </a:solidFill>
                <a:sym typeface="+mn-ea"/>
              </a:rPr>
              <a:t>段母线恢复有压，备自投成功。若在ts4时间后，</a:t>
            </a:r>
            <a:r>
              <a:rPr lang="zh-CN" altLang="en-US" dirty="0" smtClean="0">
                <a:solidFill>
                  <a:schemeClr val="bg1"/>
                </a:solidFill>
                <a:sym typeface="+mn-ea"/>
              </a:rPr>
              <a:t>ⅡA</a:t>
            </a:r>
            <a:r>
              <a:rPr lang="zh-CN" altLang="en-US" dirty="0" smtClean="0">
                <a:solidFill>
                  <a:srgbClr val="000000"/>
                </a:solidFill>
                <a:sym typeface="+mn-ea"/>
              </a:rPr>
              <a:t>段母线仍然无压，备自投失败。</a:t>
            </a: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marL="0" marR="0" indent="0" algn="l" defTabSz="914400" rtl="0" eaLnBrk="1" fontAlgn="base" latinLnBrk="0" hangingPunct="1">
              <a:lnSpc>
                <a:spcPct val="100000"/>
              </a:lnSpc>
              <a:spcBef>
                <a:spcPct val="0"/>
              </a:spcBef>
              <a:spcAft>
                <a:spcPct val="0"/>
              </a:spcAft>
              <a:buClrTx/>
              <a:buSzTx/>
              <a:buFontTx/>
              <a:buNone/>
              <a:defRPr/>
            </a:pPr>
            <a:endParaRPr lang="zh-CN" altLang="en-US" dirty="0" smtClean="0">
              <a:latin typeface="Times New Roman" panose="02020603050405020304" pitchFamily="18" charset="0"/>
            </a:endParaRPr>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marL="0" marR="0" indent="0" algn="l" defTabSz="914400" rtl="0" eaLnBrk="1" fontAlgn="base" latinLnBrk="0" hangingPunct="1">
              <a:lnSpc>
                <a:spcPct val="100000"/>
              </a:lnSpc>
              <a:spcBef>
                <a:spcPct val="0"/>
              </a:spcBef>
              <a:spcAft>
                <a:spcPct val="0"/>
              </a:spcAft>
              <a:buClrTx/>
              <a:buSzTx/>
              <a:buFontTx/>
              <a:buNone/>
              <a:defRPr/>
            </a:pPr>
            <a:r>
              <a:rPr lang="zh-CN" altLang="en-US" sz="1200" dirty="0" smtClean="0">
                <a:solidFill>
                  <a:schemeClr val="tx1"/>
                </a:solidFill>
                <a:latin typeface="+mn-ea"/>
              </a:rPr>
              <a:t>动作逻辑：当#</a:t>
            </a:r>
            <a:r>
              <a:rPr lang="en-US" altLang="zh-CN" sz="1200" b="0" dirty="0" smtClean="0">
                <a:solidFill>
                  <a:schemeClr val="tx1"/>
                </a:solidFill>
                <a:latin typeface="+mn-ea"/>
              </a:rPr>
              <a:t>3</a:t>
            </a:r>
            <a:r>
              <a:rPr lang="zh-CN" altLang="en-US" sz="1200" dirty="0" smtClean="0">
                <a:solidFill>
                  <a:schemeClr val="tx1"/>
                </a:solidFill>
                <a:latin typeface="+mn-ea"/>
              </a:rPr>
              <a:t>主变故障，50</a:t>
            </a:r>
            <a:r>
              <a:rPr lang="en-US" altLang="zh-CN" sz="1200" b="0" dirty="0" smtClean="0">
                <a:solidFill>
                  <a:schemeClr val="tx1"/>
                </a:solidFill>
                <a:latin typeface="+mn-ea"/>
              </a:rPr>
              <a:t>3</a:t>
            </a:r>
            <a:r>
              <a:rPr lang="zh-CN" altLang="en-US" sz="1200" dirty="0" smtClean="0">
                <a:solidFill>
                  <a:schemeClr val="tx1"/>
                </a:solidFill>
                <a:latin typeface="+mn-ea"/>
              </a:rPr>
              <a:t>开关无流，导致</a:t>
            </a:r>
            <a:r>
              <a:rPr lang="zh-CN" altLang="en-US" sz="1200" dirty="0" smtClean="0">
                <a:solidFill>
                  <a:schemeClr val="tx1"/>
                </a:solidFill>
                <a:sym typeface="+mn-ea"/>
              </a:rPr>
              <a:t>Ⅲ</a:t>
            </a:r>
            <a:r>
              <a:rPr lang="zh-CN" altLang="en-US" sz="1200" dirty="0" smtClean="0">
                <a:solidFill>
                  <a:schemeClr val="tx1"/>
                </a:solidFill>
                <a:latin typeface="+mn-ea"/>
              </a:rPr>
              <a:t>母无压，备自投瞬时启动，跳50</a:t>
            </a:r>
            <a:r>
              <a:rPr lang="en-US" altLang="zh-CN" sz="1200" b="0" dirty="0" smtClean="0">
                <a:solidFill>
                  <a:schemeClr val="tx1"/>
                </a:solidFill>
                <a:latin typeface="+mn-ea"/>
              </a:rPr>
              <a:t>3</a:t>
            </a:r>
            <a:r>
              <a:rPr lang="zh-CN" altLang="en-US" sz="1200" dirty="0" smtClean="0">
                <a:solidFill>
                  <a:schemeClr val="tx1"/>
                </a:solidFill>
                <a:latin typeface="+mn-ea"/>
              </a:rPr>
              <a:t>开关，合5</a:t>
            </a:r>
            <a:r>
              <a:rPr lang="zh-CN" altLang="en-US" sz="1200" dirty="0" smtClean="0">
                <a:solidFill>
                  <a:schemeClr val="tx1"/>
                </a:solidFill>
                <a:latin typeface="+mn-ea"/>
                <a:sym typeface="+mn-ea"/>
              </a:rPr>
              <a:t>21</a:t>
            </a:r>
            <a:r>
              <a:rPr lang="zh-CN" altLang="en-US" sz="1200" dirty="0" smtClean="0">
                <a:solidFill>
                  <a:schemeClr val="tx1"/>
                </a:solidFill>
                <a:latin typeface="+mn-ea"/>
              </a:rPr>
              <a:t>开关，合5</a:t>
            </a:r>
            <a:r>
              <a:rPr lang="zh-CN" altLang="en-US" sz="1200" dirty="0" smtClean="0">
                <a:solidFill>
                  <a:schemeClr val="tx1"/>
                </a:solidFill>
                <a:latin typeface="+mn-ea"/>
                <a:sym typeface="+mn-ea"/>
              </a:rPr>
              <a:t>32</a:t>
            </a:r>
            <a:r>
              <a:rPr lang="zh-CN" altLang="en-US" sz="1200" dirty="0" smtClean="0">
                <a:solidFill>
                  <a:schemeClr val="tx1"/>
                </a:solidFill>
                <a:latin typeface="+mn-ea"/>
              </a:rPr>
              <a:t>开关。</a:t>
            </a:r>
            <a:endParaRPr lang="en-US" altLang="zh-CN" dirty="0" smtClean="0">
              <a:solidFill>
                <a:schemeClr val="bg1"/>
              </a:solidFill>
            </a:endParaRPr>
          </a:p>
          <a:p>
            <a:pPr marL="0" marR="0" indent="0" algn="l" defTabSz="914400" rtl="0" eaLnBrk="1" fontAlgn="base" latinLnBrk="0" hangingPunct="1">
              <a:lnSpc>
                <a:spcPct val="100000"/>
              </a:lnSpc>
              <a:spcBef>
                <a:spcPct val="0"/>
              </a:spcBef>
              <a:spcAft>
                <a:spcPct val="0"/>
              </a:spcAft>
              <a:buClrTx/>
              <a:buSzTx/>
              <a:buFontTx/>
              <a:buNone/>
              <a:defRPr/>
            </a:pPr>
            <a:r>
              <a:rPr lang="zh-CN" altLang="en-US" dirty="0" smtClean="0">
                <a:solidFill>
                  <a:schemeClr val="bg1"/>
                </a:solidFill>
              </a:rPr>
              <a:t>备自投启动：“备自投功能压板”在投入状态；#</a:t>
            </a:r>
            <a:r>
              <a:rPr lang="en-US" altLang="zh-CN" dirty="0" smtClean="0">
                <a:solidFill>
                  <a:schemeClr val="bg1"/>
                </a:solidFill>
              </a:rPr>
              <a:t>3</a:t>
            </a:r>
            <a:r>
              <a:rPr lang="zh-CN" altLang="en-US" dirty="0" smtClean="0">
                <a:solidFill>
                  <a:schemeClr val="bg1"/>
                </a:solidFill>
              </a:rPr>
              <a:t>主变变低无流；</a:t>
            </a:r>
            <a:r>
              <a:rPr lang="zh-CN" altLang="en-US" dirty="0" smtClean="0">
                <a:solidFill>
                  <a:schemeClr val="bg1"/>
                </a:solidFill>
                <a:sym typeface="+mn-ea"/>
              </a:rPr>
              <a:t>Ⅱ</a:t>
            </a:r>
            <a:r>
              <a:rPr lang="en-US" altLang="zh-CN" dirty="0" smtClean="0">
                <a:solidFill>
                  <a:schemeClr val="bg1"/>
                </a:solidFill>
                <a:sym typeface="+mn-ea"/>
              </a:rPr>
              <a:t>B</a:t>
            </a:r>
            <a:r>
              <a:rPr lang="zh-CN" altLang="en-US" dirty="0" smtClean="0">
                <a:solidFill>
                  <a:schemeClr val="bg1"/>
                </a:solidFill>
              </a:rPr>
              <a:t>段母线无压；</a:t>
            </a:r>
            <a:r>
              <a:rPr lang="zh-CN" altLang="en-US" dirty="0" smtClean="0">
                <a:solidFill>
                  <a:schemeClr val="bg1"/>
                </a:solidFill>
                <a:sym typeface="+mn-ea"/>
              </a:rPr>
              <a:t>Ⅲ</a:t>
            </a:r>
            <a:r>
              <a:rPr lang="zh-CN" altLang="en-US" dirty="0" smtClean="0">
                <a:solidFill>
                  <a:schemeClr val="bg1"/>
                </a:solidFill>
              </a:rPr>
              <a:t>段母线有压；5</a:t>
            </a:r>
            <a:r>
              <a:rPr lang="en-US" altLang="zh-CN" dirty="0" smtClean="0">
                <a:solidFill>
                  <a:schemeClr val="bg1"/>
                </a:solidFill>
              </a:rPr>
              <a:t>32</a:t>
            </a:r>
            <a:r>
              <a:rPr lang="zh-CN" altLang="en-US" dirty="0" smtClean="0">
                <a:solidFill>
                  <a:schemeClr val="bg1"/>
                </a:solidFill>
              </a:rPr>
              <a:t>负荷均分压板投入；</a:t>
            </a:r>
            <a:r>
              <a:rPr lang="en-US" altLang="zh-CN" dirty="0" smtClean="0">
                <a:sym typeface="+mn-ea"/>
              </a:rPr>
              <a:t>Ⅰ</a:t>
            </a:r>
            <a:r>
              <a:rPr lang="zh-CN" altLang="en-US" dirty="0" smtClean="0">
                <a:sym typeface="+mn-ea"/>
              </a:rPr>
              <a:t>段母线和</a:t>
            </a:r>
            <a:r>
              <a:rPr lang="zh-CN" altLang="en-US" dirty="0" smtClean="0">
                <a:solidFill>
                  <a:schemeClr val="bg1"/>
                </a:solidFill>
                <a:sym typeface="+mn-ea"/>
              </a:rPr>
              <a:t>Ⅱ</a:t>
            </a:r>
            <a:r>
              <a:rPr lang="en-US" altLang="zh-CN" dirty="0" smtClean="0">
                <a:solidFill>
                  <a:schemeClr val="bg1"/>
                </a:solidFill>
                <a:sym typeface="+mn-ea"/>
              </a:rPr>
              <a:t>A</a:t>
            </a:r>
            <a:r>
              <a:rPr lang="zh-CN" altLang="en-US" dirty="0" smtClean="0">
                <a:solidFill>
                  <a:schemeClr val="bg1"/>
                </a:solidFill>
              </a:rPr>
              <a:t>段母线有压且不检修；</a:t>
            </a:r>
            <a:r>
              <a:rPr lang="zh-CN" altLang="en-US" dirty="0" smtClean="0">
                <a:solidFill>
                  <a:srgbClr val="000000"/>
                </a:solidFill>
              </a:rPr>
              <a:t>满足上述所有条件，备自投瞬时启动。</a:t>
            </a:r>
            <a:endParaRPr lang="en-US" altLang="zh-CN" sz="1200" dirty="0" smtClean="0">
              <a:latin typeface="Times New Roman" panose="02020603050405020304" pitchFamily="18" charset="0"/>
            </a:endParaRPr>
          </a:p>
          <a:p>
            <a:pPr eaLnBrk="1" hangingPunct="1">
              <a:spcBef>
                <a:spcPct val="0"/>
              </a:spcBef>
            </a:pPr>
            <a:r>
              <a:rPr lang="zh-CN" altLang="en-US" sz="1200" dirty="0" smtClean="0">
                <a:latin typeface="Times New Roman" panose="02020603050405020304" pitchFamily="18" charset="0"/>
              </a:rPr>
              <a:t>跳50</a:t>
            </a:r>
            <a:r>
              <a:rPr lang="en-US" altLang="zh-CN" sz="1200" dirty="0" smtClean="0">
                <a:latin typeface="Times New Roman" panose="02020603050405020304" pitchFamily="18" charset="0"/>
              </a:rPr>
              <a:t>3</a:t>
            </a:r>
            <a:r>
              <a:rPr lang="zh-CN" altLang="en-US" sz="1200" dirty="0" smtClean="0">
                <a:latin typeface="Times New Roman" panose="02020603050405020304" pitchFamily="18" charset="0"/>
              </a:rPr>
              <a:t>开关：</a:t>
            </a:r>
            <a:r>
              <a:rPr lang="zh-CN" altLang="en-US" dirty="0" smtClean="0">
                <a:solidFill>
                  <a:schemeClr val="tx1"/>
                </a:solidFill>
              </a:rPr>
              <a:t>5</a:t>
            </a:r>
            <a:r>
              <a:rPr lang="en-US" altLang="zh-CN" dirty="0" smtClean="0">
                <a:solidFill>
                  <a:schemeClr val="tx1"/>
                </a:solidFill>
              </a:rPr>
              <a:t>32</a:t>
            </a:r>
            <a:r>
              <a:rPr lang="zh-CN" altLang="en-US" dirty="0" smtClean="0">
                <a:solidFill>
                  <a:schemeClr val="tx1"/>
                </a:solidFill>
              </a:rPr>
              <a:t>自投方式启动；#</a:t>
            </a:r>
            <a:r>
              <a:rPr lang="en-US" altLang="zh-CN" dirty="0" smtClean="0">
                <a:solidFill>
                  <a:schemeClr val="tx1"/>
                </a:solidFill>
              </a:rPr>
              <a:t>3</a:t>
            </a:r>
            <a:r>
              <a:rPr lang="zh-CN" altLang="en-US" dirty="0" smtClean="0">
                <a:solidFill>
                  <a:schemeClr val="tx1"/>
                </a:solidFill>
              </a:rPr>
              <a:t>主变变低无流；</a:t>
            </a:r>
            <a:r>
              <a:rPr lang="zh-CN" altLang="en-US" dirty="0" smtClean="0">
                <a:solidFill>
                  <a:schemeClr val="bg1"/>
                </a:solidFill>
                <a:sym typeface="+mn-ea"/>
              </a:rPr>
              <a:t>Ⅲ</a:t>
            </a:r>
            <a:r>
              <a:rPr lang="zh-CN" altLang="en-US" dirty="0" smtClean="0">
                <a:solidFill>
                  <a:schemeClr val="tx1"/>
                </a:solidFill>
              </a:rPr>
              <a:t>段母线无压；Ⅱ</a:t>
            </a:r>
            <a:r>
              <a:rPr lang="en-US" altLang="zh-CN" dirty="0" smtClean="0">
                <a:solidFill>
                  <a:schemeClr val="tx1"/>
                </a:solidFill>
              </a:rPr>
              <a:t>B</a:t>
            </a:r>
            <a:r>
              <a:rPr lang="zh-CN" altLang="en-US" dirty="0" smtClean="0">
                <a:solidFill>
                  <a:schemeClr val="tx1"/>
                </a:solidFill>
              </a:rPr>
              <a:t>段母线有压；5</a:t>
            </a:r>
            <a:r>
              <a:rPr lang="en-US" altLang="zh-CN" dirty="0" smtClean="0">
                <a:solidFill>
                  <a:schemeClr val="tx1"/>
                </a:solidFill>
              </a:rPr>
              <a:t>21</a:t>
            </a:r>
            <a:r>
              <a:rPr lang="zh-CN" altLang="en-US" dirty="0" smtClean="0">
                <a:solidFill>
                  <a:schemeClr val="tx1"/>
                </a:solidFill>
              </a:rPr>
              <a:t>负荷均分压板投入；</a:t>
            </a:r>
            <a:r>
              <a:rPr lang="en-US" altLang="zh-CN" dirty="0" smtClean="0">
                <a:sym typeface="+mn-ea"/>
              </a:rPr>
              <a:t>Ⅰ</a:t>
            </a:r>
            <a:r>
              <a:rPr lang="zh-CN" altLang="en-US" dirty="0" smtClean="0">
                <a:sym typeface="+mn-ea"/>
              </a:rPr>
              <a:t>段母线和</a:t>
            </a:r>
            <a:r>
              <a:rPr lang="zh-CN" altLang="en-US" dirty="0" smtClean="0">
                <a:solidFill>
                  <a:schemeClr val="bg1"/>
                </a:solidFill>
                <a:sym typeface="+mn-ea"/>
              </a:rPr>
              <a:t>Ⅱ</a:t>
            </a:r>
            <a:r>
              <a:rPr lang="en-US" altLang="zh-CN" dirty="0" smtClean="0">
                <a:solidFill>
                  <a:schemeClr val="bg1"/>
                </a:solidFill>
                <a:sym typeface="+mn-ea"/>
              </a:rPr>
              <a:t>A</a:t>
            </a:r>
            <a:r>
              <a:rPr lang="zh-CN" altLang="en-US" dirty="0" smtClean="0">
                <a:solidFill>
                  <a:schemeClr val="tx1"/>
                </a:solidFill>
              </a:rPr>
              <a:t>段母线有压且不检修；</a:t>
            </a:r>
            <a:r>
              <a:rPr lang="zh-CN" altLang="en-US" dirty="0" smtClean="0">
                <a:solidFill>
                  <a:srgbClr val="000000"/>
                </a:solidFill>
              </a:rPr>
              <a:t>满足所有条件且延时ts2，备自投跳50</a:t>
            </a:r>
            <a:r>
              <a:rPr lang="en-US" altLang="zh-CN" dirty="0" smtClean="0">
                <a:solidFill>
                  <a:srgbClr val="000000"/>
                </a:solidFill>
              </a:rPr>
              <a:t>3</a:t>
            </a:r>
            <a:r>
              <a:rPr lang="zh-CN" altLang="en-US" dirty="0" smtClean="0">
                <a:solidFill>
                  <a:srgbClr val="000000"/>
                </a:solidFill>
              </a:rPr>
              <a:t>开关。若ts4时间内，上述条件不满足，备自投返回。</a:t>
            </a:r>
            <a:endParaRPr lang="en-US" altLang="zh-CN" dirty="0" smtClean="0">
              <a:solidFill>
                <a:srgbClr val="000000"/>
              </a:solidFill>
            </a:endParaRPr>
          </a:p>
          <a:p>
            <a:r>
              <a:rPr lang="zh-CN" altLang="en-US" sz="1200" dirty="0" smtClean="0"/>
              <a:t>合5</a:t>
            </a:r>
            <a:r>
              <a:rPr lang="en-US" altLang="zh-CN" sz="1200" dirty="0" smtClean="0"/>
              <a:t>21</a:t>
            </a:r>
            <a:r>
              <a:rPr lang="zh-CN" altLang="en-US" sz="1200" dirty="0" smtClean="0"/>
              <a:t>开关：</a:t>
            </a:r>
            <a:r>
              <a:rPr lang="zh-CN" altLang="en-US" dirty="0" smtClean="0">
                <a:solidFill>
                  <a:schemeClr val="bg1"/>
                </a:solidFill>
              </a:rPr>
              <a:t>50</a:t>
            </a:r>
            <a:r>
              <a:rPr lang="en-US" altLang="zh-CN" dirty="0" smtClean="0">
                <a:solidFill>
                  <a:schemeClr val="bg1"/>
                </a:solidFill>
              </a:rPr>
              <a:t>3</a:t>
            </a:r>
            <a:r>
              <a:rPr lang="zh-CN" altLang="en-US" dirty="0" smtClean="0">
                <a:solidFill>
                  <a:schemeClr val="bg1"/>
                </a:solidFill>
              </a:rPr>
              <a:t>开关在分位</a:t>
            </a:r>
            <a:r>
              <a:rPr lang="zh-CN" altLang="en-US" dirty="0" smtClean="0">
                <a:solidFill>
                  <a:schemeClr val="tx1"/>
                </a:solidFill>
              </a:rPr>
              <a:t>；</a:t>
            </a:r>
            <a:r>
              <a:rPr lang="zh-CN" altLang="en-US" dirty="0" smtClean="0">
                <a:solidFill>
                  <a:schemeClr val="bg1"/>
                </a:solidFill>
              </a:rPr>
              <a:t>Ⅱ</a:t>
            </a:r>
            <a:r>
              <a:rPr lang="en-US" altLang="zh-CN" dirty="0" smtClean="0">
                <a:solidFill>
                  <a:schemeClr val="bg1"/>
                </a:solidFill>
              </a:rPr>
              <a:t>B</a:t>
            </a:r>
            <a:r>
              <a:rPr lang="zh-CN" altLang="en-US" dirty="0" smtClean="0">
                <a:solidFill>
                  <a:schemeClr val="bg1"/>
                </a:solidFill>
              </a:rPr>
              <a:t>段母线有压；</a:t>
            </a:r>
            <a:r>
              <a:rPr lang="en-US" altLang="zh-CN" dirty="0" smtClean="0">
                <a:solidFill>
                  <a:schemeClr val="bg1"/>
                </a:solidFill>
              </a:rPr>
              <a:t>521</a:t>
            </a:r>
            <a:r>
              <a:rPr lang="zh-CN" altLang="en-US" dirty="0" smtClean="0">
                <a:solidFill>
                  <a:schemeClr val="bg1"/>
                </a:solidFill>
              </a:rPr>
              <a:t>负荷均分压板投入且</a:t>
            </a:r>
            <a:r>
              <a:rPr lang="en-US" altLang="zh-CN" dirty="0" smtClean="0">
                <a:solidFill>
                  <a:schemeClr val="bg1"/>
                </a:solidFill>
              </a:rPr>
              <a:t>521</a:t>
            </a:r>
            <a:r>
              <a:rPr lang="zh-CN" altLang="en-US" dirty="0" smtClean="0">
                <a:solidFill>
                  <a:schemeClr val="bg1"/>
                </a:solidFill>
              </a:rPr>
              <a:t>开关在分位不检修；</a:t>
            </a:r>
            <a:r>
              <a:rPr lang="en-US" altLang="zh-CN" dirty="0" smtClean="0">
                <a:sym typeface="+mn-ea"/>
              </a:rPr>
              <a:t>Ⅰ</a:t>
            </a:r>
            <a:r>
              <a:rPr lang="zh-CN" altLang="en-US" dirty="0" smtClean="0">
                <a:sym typeface="+mn-ea"/>
              </a:rPr>
              <a:t>段母线和</a:t>
            </a:r>
            <a:r>
              <a:rPr lang="zh-CN" altLang="en-US" dirty="0" smtClean="0">
                <a:solidFill>
                  <a:schemeClr val="bg1"/>
                </a:solidFill>
                <a:sym typeface="+mn-ea"/>
              </a:rPr>
              <a:t>Ⅱ</a:t>
            </a:r>
            <a:r>
              <a:rPr lang="en-US" altLang="zh-CN" dirty="0" smtClean="0">
                <a:solidFill>
                  <a:schemeClr val="bg1"/>
                </a:solidFill>
                <a:sym typeface="+mn-ea"/>
              </a:rPr>
              <a:t>A</a:t>
            </a:r>
            <a:r>
              <a:rPr lang="zh-CN" altLang="en-US" dirty="0" smtClean="0">
                <a:solidFill>
                  <a:schemeClr val="bg1"/>
                </a:solidFill>
              </a:rPr>
              <a:t>段母线有压；</a:t>
            </a:r>
            <a:r>
              <a:rPr lang="zh-CN" altLang="en-US" dirty="0" smtClean="0">
                <a:solidFill>
                  <a:srgbClr val="000000"/>
                </a:solidFill>
              </a:rPr>
              <a:t>满足上述所有条件且延时ts3，备自投合5</a:t>
            </a:r>
            <a:r>
              <a:rPr lang="en-US" altLang="zh-CN" dirty="0" smtClean="0">
                <a:solidFill>
                  <a:srgbClr val="000000"/>
                </a:solidFill>
              </a:rPr>
              <a:t>21</a:t>
            </a:r>
            <a:r>
              <a:rPr lang="zh-CN" altLang="en-US" dirty="0" smtClean="0">
                <a:solidFill>
                  <a:srgbClr val="000000"/>
                </a:solidFill>
              </a:rPr>
              <a:t>开关。若在ts4时间内，上述条件均不满足，直接进入合5</a:t>
            </a:r>
            <a:r>
              <a:rPr lang="en-US" altLang="zh-CN" dirty="0" smtClean="0">
                <a:solidFill>
                  <a:srgbClr val="000000"/>
                </a:solidFill>
              </a:rPr>
              <a:t>32</a:t>
            </a:r>
            <a:r>
              <a:rPr lang="zh-CN" altLang="en-US" dirty="0" smtClean="0">
                <a:solidFill>
                  <a:srgbClr val="000000"/>
                </a:solidFill>
              </a:rPr>
              <a:t>开关步骤</a:t>
            </a:r>
            <a:r>
              <a:rPr lang="zh-CN" altLang="en-US" sz="1200" dirty="0" smtClean="0">
                <a:latin typeface="Times New Roman" panose="02020603050405020304" pitchFamily="18" charset="0"/>
              </a:rPr>
              <a:t>。</a:t>
            </a:r>
            <a:endParaRPr lang="en-US" altLang="zh-CN" sz="1200" dirty="0" smtClean="0">
              <a:latin typeface="Times New Roman" panose="02020603050405020304" pitchFamily="18" charset="0"/>
            </a:endParaRPr>
          </a:p>
          <a:p>
            <a:r>
              <a:rPr lang="zh-CN" altLang="en-US" sz="1200" dirty="0" smtClean="0">
                <a:latin typeface="Times New Roman" panose="02020603050405020304" pitchFamily="18" charset="0"/>
              </a:rPr>
              <a:t>合5</a:t>
            </a:r>
            <a:r>
              <a:rPr lang="en-US" altLang="zh-CN" sz="1200" dirty="0" smtClean="0">
                <a:latin typeface="Times New Roman" panose="02020603050405020304" pitchFamily="18" charset="0"/>
              </a:rPr>
              <a:t>32</a:t>
            </a:r>
            <a:r>
              <a:rPr lang="zh-CN" altLang="en-US" sz="1200" dirty="0" smtClean="0">
                <a:latin typeface="Times New Roman" panose="02020603050405020304" pitchFamily="18" charset="0"/>
              </a:rPr>
              <a:t>开关：</a:t>
            </a:r>
            <a:r>
              <a:rPr lang="zh-CN" altLang="en-US" dirty="0" smtClean="0">
                <a:solidFill>
                  <a:schemeClr val="bg1"/>
                </a:solidFill>
              </a:rPr>
              <a:t>50</a:t>
            </a:r>
            <a:r>
              <a:rPr lang="en-US" altLang="zh-CN" dirty="0" smtClean="0">
                <a:solidFill>
                  <a:schemeClr val="bg1"/>
                </a:solidFill>
              </a:rPr>
              <a:t>3</a:t>
            </a:r>
            <a:r>
              <a:rPr lang="zh-CN" altLang="en-US" dirty="0" smtClean="0">
                <a:solidFill>
                  <a:schemeClr val="bg1"/>
                </a:solidFill>
              </a:rPr>
              <a:t>开关在分位</a:t>
            </a:r>
            <a:r>
              <a:rPr lang="zh-CN" altLang="en-US" sz="1200" dirty="0" smtClean="0">
                <a:solidFill>
                  <a:schemeClr val="tx1"/>
                </a:solidFill>
                <a:latin typeface="Times New Roman" panose="02020603050405020304" pitchFamily="18" charset="0"/>
              </a:rPr>
              <a:t>；</a:t>
            </a:r>
            <a:r>
              <a:rPr lang="zh-CN" altLang="en-US" dirty="0" smtClean="0">
                <a:solidFill>
                  <a:schemeClr val="bg1"/>
                </a:solidFill>
                <a:sym typeface="+mn-ea"/>
              </a:rPr>
              <a:t>Ⅱ</a:t>
            </a:r>
            <a:r>
              <a:rPr lang="en-US" altLang="zh-CN" dirty="0" smtClean="0">
                <a:solidFill>
                  <a:schemeClr val="bg1"/>
                </a:solidFill>
                <a:sym typeface="+mn-ea"/>
              </a:rPr>
              <a:t>B</a:t>
            </a:r>
            <a:r>
              <a:rPr lang="zh-CN" altLang="en-US" dirty="0" smtClean="0">
                <a:solidFill>
                  <a:schemeClr val="bg1"/>
                </a:solidFill>
                <a:sym typeface="+mn-ea"/>
              </a:rPr>
              <a:t>段母线有压</a:t>
            </a:r>
            <a:r>
              <a:rPr lang="zh-CN" altLang="en-US" dirty="0" smtClean="0">
                <a:solidFill>
                  <a:schemeClr val="bg1"/>
                </a:solidFill>
              </a:rPr>
              <a:t>；</a:t>
            </a:r>
            <a:r>
              <a:rPr lang="zh-CN" altLang="en-US" dirty="0" smtClean="0">
                <a:solidFill>
                  <a:srgbClr val="000000"/>
                </a:solidFill>
              </a:rPr>
              <a:t>满足上述所有条件且延时ts3，备自投合521开关。若在ts4时间内，</a:t>
            </a:r>
            <a:r>
              <a:rPr lang="zh-CN" altLang="en-US" dirty="0" smtClean="0">
                <a:solidFill>
                  <a:schemeClr val="bg1"/>
                </a:solidFill>
                <a:sym typeface="+mn-ea"/>
              </a:rPr>
              <a:t>Ⅲ</a:t>
            </a:r>
            <a:r>
              <a:rPr lang="zh-CN" altLang="en-US" dirty="0" smtClean="0">
                <a:solidFill>
                  <a:srgbClr val="000000"/>
                </a:solidFill>
              </a:rPr>
              <a:t>段母线恢复有压，备自投成功。若在ts4时间后，</a:t>
            </a:r>
            <a:r>
              <a:rPr lang="zh-CN" altLang="en-US" dirty="0" smtClean="0">
                <a:solidFill>
                  <a:schemeClr val="bg1"/>
                </a:solidFill>
                <a:sym typeface="+mn-ea"/>
              </a:rPr>
              <a:t>Ⅲ</a:t>
            </a:r>
            <a:r>
              <a:rPr lang="zh-CN" altLang="en-US" dirty="0" smtClean="0">
                <a:solidFill>
                  <a:srgbClr val="000000"/>
                </a:solidFill>
              </a:rPr>
              <a:t>段母线仍然无压，备自投失败。</a:t>
            </a:r>
            <a:r>
              <a:rPr lang="zh-CN" altLang="en-US" dirty="0" smtClean="0">
                <a:latin typeface="Times New Roman" panose="02020603050405020304" pitchFamily="18" charset="0"/>
              </a:rPr>
              <a:t> </a:t>
            </a:r>
            <a:endParaRPr lang="zh-CN" altLang="en-US" dirty="0" smtClean="0">
              <a:latin typeface="Times New Roman" panose="02020603050405020304" pitchFamily="18" charset="0"/>
            </a:endParaRPr>
          </a:p>
          <a:p>
            <a:pPr eaLnBrk="1" hangingPunct="1">
              <a:spcBef>
                <a:spcPct val="0"/>
              </a:spcBef>
            </a:pP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marL="0" marR="0" indent="0" algn="l" defTabSz="914400" rtl="0" eaLnBrk="1" fontAlgn="base" latinLnBrk="0" hangingPunct="1">
              <a:lnSpc>
                <a:spcPct val="100000"/>
              </a:lnSpc>
              <a:spcBef>
                <a:spcPct val="0"/>
              </a:spcBef>
              <a:spcAft>
                <a:spcPct val="0"/>
              </a:spcAft>
              <a:buClrTx/>
              <a:buSzTx/>
              <a:buFontTx/>
              <a:buNone/>
              <a:defRPr/>
            </a:pPr>
            <a:r>
              <a:rPr lang="zh-CN" altLang="en-US" sz="1200" dirty="0" smtClean="0">
                <a:solidFill>
                  <a:schemeClr val="tx1"/>
                </a:solidFill>
                <a:sym typeface="+mn-ea"/>
              </a:rPr>
              <a:t>动作逻辑：当#</a:t>
            </a:r>
            <a:r>
              <a:rPr lang="en-US" altLang="zh-CN" sz="1200" b="0" dirty="0" smtClean="0">
                <a:solidFill>
                  <a:schemeClr val="tx1"/>
                </a:solidFill>
                <a:sym typeface="+mn-ea"/>
              </a:rPr>
              <a:t>3</a:t>
            </a:r>
            <a:r>
              <a:rPr lang="zh-CN" altLang="en-US" sz="1200" dirty="0" smtClean="0">
                <a:solidFill>
                  <a:schemeClr val="tx1"/>
                </a:solidFill>
                <a:sym typeface="+mn-ea"/>
              </a:rPr>
              <a:t>主变故障，50</a:t>
            </a:r>
            <a:r>
              <a:rPr lang="en-US" altLang="zh-CN" sz="1200" b="0" dirty="0" smtClean="0">
                <a:solidFill>
                  <a:schemeClr val="tx1"/>
                </a:solidFill>
                <a:sym typeface="+mn-ea"/>
              </a:rPr>
              <a:t>3</a:t>
            </a:r>
            <a:r>
              <a:rPr lang="zh-CN" altLang="en-US" sz="1200" dirty="0" smtClean="0">
                <a:solidFill>
                  <a:schemeClr val="tx1"/>
                </a:solidFill>
                <a:sym typeface="+mn-ea"/>
              </a:rPr>
              <a:t>开关无流，导致Ⅲ母无压，备自投瞬时启动，跳50</a:t>
            </a:r>
            <a:r>
              <a:rPr lang="en-US" altLang="zh-CN" sz="1200" b="0" dirty="0" smtClean="0">
                <a:solidFill>
                  <a:schemeClr val="tx1"/>
                </a:solidFill>
                <a:sym typeface="+mn-ea"/>
              </a:rPr>
              <a:t>3</a:t>
            </a:r>
            <a:r>
              <a:rPr lang="zh-CN" altLang="en-US" sz="1200" dirty="0" smtClean="0">
                <a:solidFill>
                  <a:schemeClr val="tx1"/>
                </a:solidFill>
                <a:sym typeface="+mn-ea"/>
              </a:rPr>
              <a:t>开关，合532开关。</a:t>
            </a:r>
            <a:endParaRPr lang="zh-CN" altLang="en-US" sz="1200" dirty="0" smtClean="0"/>
          </a:p>
          <a:p>
            <a:pPr eaLnBrk="1" hangingPunct="1">
              <a:spcBef>
                <a:spcPct val="0"/>
              </a:spcBef>
            </a:pPr>
            <a:r>
              <a:rPr lang="zh-CN" altLang="en-US" dirty="0" smtClean="0">
                <a:solidFill>
                  <a:schemeClr val="bg1"/>
                </a:solidFill>
                <a:sym typeface="+mn-ea"/>
              </a:rPr>
              <a:t>备自投启动：“备自投功能压板”在投入状态；#</a:t>
            </a:r>
            <a:r>
              <a:rPr lang="en-US" altLang="zh-CN" dirty="0" smtClean="0">
                <a:solidFill>
                  <a:schemeClr val="bg1"/>
                </a:solidFill>
                <a:sym typeface="+mn-ea"/>
              </a:rPr>
              <a:t>3</a:t>
            </a:r>
            <a:r>
              <a:rPr lang="zh-CN" altLang="en-US" dirty="0" smtClean="0">
                <a:solidFill>
                  <a:schemeClr val="bg1"/>
                </a:solidFill>
                <a:sym typeface="+mn-ea"/>
              </a:rPr>
              <a:t>主变变低无流；</a:t>
            </a:r>
            <a:r>
              <a:rPr lang="zh-CN" altLang="en-US" dirty="0" smtClean="0">
                <a:sym typeface="+mn-ea"/>
              </a:rPr>
              <a:t>Ⅲ</a:t>
            </a:r>
            <a:r>
              <a:rPr lang="zh-CN" altLang="en-US" dirty="0" smtClean="0">
                <a:solidFill>
                  <a:schemeClr val="bg1"/>
                </a:solidFill>
                <a:sym typeface="+mn-ea"/>
              </a:rPr>
              <a:t>段母线无压；Ⅱ</a:t>
            </a:r>
            <a:r>
              <a:rPr lang="en-US" altLang="zh-CN" dirty="0" smtClean="0">
                <a:solidFill>
                  <a:schemeClr val="bg1"/>
                </a:solidFill>
                <a:sym typeface="+mn-ea"/>
              </a:rPr>
              <a:t>B</a:t>
            </a:r>
            <a:r>
              <a:rPr lang="zh-CN" altLang="en-US" dirty="0" smtClean="0">
                <a:solidFill>
                  <a:schemeClr val="bg1"/>
                </a:solidFill>
                <a:sym typeface="+mn-ea"/>
              </a:rPr>
              <a:t>段母线有压；</a:t>
            </a:r>
            <a:r>
              <a:rPr lang="zh-CN" altLang="en-US" dirty="0" smtClean="0">
                <a:solidFill>
                  <a:srgbClr val="000000"/>
                </a:solidFill>
                <a:sym typeface="+mn-ea"/>
              </a:rPr>
              <a:t>满足上述所有条件，备自投瞬时启动。</a:t>
            </a:r>
            <a:endParaRPr lang="zh-CN" altLang="en-US" dirty="0" smtClean="0">
              <a:solidFill>
                <a:srgbClr val="000000"/>
              </a:solidFill>
              <a:sym typeface="+mn-ea"/>
            </a:endParaRPr>
          </a:p>
          <a:p>
            <a:pPr eaLnBrk="1" hangingPunct="1">
              <a:spcBef>
                <a:spcPct val="0"/>
              </a:spcBef>
            </a:pPr>
            <a:r>
              <a:rPr lang="zh-CN" altLang="en-US" dirty="0" smtClean="0">
                <a:latin typeface="Times New Roman" panose="02020603050405020304" pitchFamily="18" charset="0"/>
                <a:sym typeface="+mn-ea"/>
              </a:rPr>
              <a:t>跳50</a:t>
            </a:r>
            <a:r>
              <a:rPr lang="en-US" altLang="zh-CN" dirty="0" smtClean="0">
                <a:latin typeface="Times New Roman" panose="02020603050405020304" pitchFamily="18" charset="0"/>
                <a:sym typeface="+mn-ea"/>
              </a:rPr>
              <a:t>3</a:t>
            </a:r>
            <a:r>
              <a:rPr lang="zh-CN" altLang="en-US" dirty="0" smtClean="0">
                <a:latin typeface="Times New Roman" panose="02020603050405020304" pitchFamily="18" charset="0"/>
                <a:sym typeface="+mn-ea"/>
              </a:rPr>
              <a:t>开关：</a:t>
            </a:r>
            <a:r>
              <a:rPr lang="zh-CN" altLang="en-US" dirty="0" smtClean="0">
                <a:sym typeface="+mn-ea"/>
              </a:rPr>
              <a:t>5</a:t>
            </a:r>
            <a:r>
              <a:rPr lang="en-US" altLang="zh-CN" dirty="0" smtClean="0">
                <a:sym typeface="+mn-ea"/>
              </a:rPr>
              <a:t>32</a:t>
            </a:r>
            <a:r>
              <a:rPr lang="zh-CN" altLang="en-US" dirty="0" smtClean="0">
                <a:sym typeface="+mn-ea"/>
              </a:rPr>
              <a:t>自投方式启动；#</a:t>
            </a:r>
            <a:r>
              <a:rPr lang="en-US" altLang="zh-CN" dirty="0" smtClean="0">
                <a:sym typeface="+mn-ea"/>
              </a:rPr>
              <a:t>3</a:t>
            </a:r>
            <a:r>
              <a:rPr lang="zh-CN" altLang="en-US" dirty="0" smtClean="0">
                <a:sym typeface="+mn-ea"/>
              </a:rPr>
              <a:t>主变变低无流；Ⅲ段母线无压；Ⅱ</a:t>
            </a:r>
            <a:r>
              <a:rPr lang="en-US" altLang="zh-CN" dirty="0" smtClean="0">
                <a:sym typeface="+mn-ea"/>
              </a:rPr>
              <a:t>B</a:t>
            </a:r>
            <a:r>
              <a:rPr lang="zh-CN" altLang="en-US" dirty="0" smtClean="0">
                <a:sym typeface="+mn-ea"/>
              </a:rPr>
              <a:t>段母线有压；</a:t>
            </a:r>
            <a:r>
              <a:rPr lang="zh-CN" altLang="en-US" dirty="0" smtClean="0">
                <a:solidFill>
                  <a:srgbClr val="000000"/>
                </a:solidFill>
                <a:sym typeface="+mn-ea"/>
              </a:rPr>
              <a:t>满足所有条件且延时ts2，备自投跳50</a:t>
            </a:r>
            <a:r>
              <a:rPr lang="en-US" altLang="zh-CN" dirty="0" smtClean="0">
                <a:solidFill>
                  <a:srgbClr val="000000"/>
                </a:solidFill>
                <a:sym typeface="+mn-ea"/>
              </a:rPr>
              <a:t>3</a:t>
            </a:r>
            <a:r>
              <a:rPr lang="zh-CN" altLang="en-US" dirty="0" smtClean="0">
                <a:solidFill>
                  <a:srgbClr val="000000"/>
                </a:solidFill>
                <a:sym typeface="+mn-ea"/>
              </a:rPr>
              <a:t>开关。若ts4时间内，上述条件不满足，备自投返回。</a:t>
            </a:r>
            <a:endParaRPr lang="zh-CN" altLang="en-US" dirty="0" smtClean="0">
              <a:solidFill>
                <a:srgbClr val="000000"/>
              </a:solidFill>
              <a:sym typeface="+mn-ea"/>
            </a:endParaRPr>
          </a:p>
          <a:p>
            <a:pPr eaLnBrk="1" hangingPunct="1">
              <a:spcBef>
                <a:spcPct val="0"/>
              </a:spcBef>
            </a:pPr>
            <a:r>
              <a:rPr lang="zh-CN" altLang="en-US" dirty="0" smtClean="0">
                <a:latin typeface="Times New Roman" panose="02020603050405020304" pitchFamily="18" charset="0"/>
                <a:sym typeface="+mn-ea"/>
              </a:rPr>
              <a:t>合5</a:t>
            </a:r>
            <a:r>
              <a:rPr lang="en-US" altLang="zh-CN" dirty="0" smtClean="0">
                <a:latin typeface="Times New Roman" panose="02020603050405020304" pitchFamily="18" charset="0"/>
                <a:sym typeface="+mn-ea"/>
              </a:rPr>
              <a:t>32</a:t>
            </a:r>
            <a:r>
              <a:rPr lang="zh-CN" altLang="en-US" dirty="0" smtClean="0">
                <a:latin typeface="Times New Roman" panose="02020603050405020304" pitchFamily="18" charset="0"/>
                <a:sym typeface="+mn-ea"/>
              </a:rPr>
              <a:t>开关：</a:t>
            </a:r>
            <a:r>
              <a:rPr lang="zh-CN" altLang="en-US" dirty="0" smtClean="0">
                <a:solidFill>
                  <a:schemeClr val="bg1"/>
                </a:solidFill>
                <a:sym typeface="+mn-ea"/>
              </a:rPr>
              <a:t>50</a:t>
            </a:r>
            <a:r>
              <a:rPr lang="en-US" altLang="zh-CN" dirty="0" smtClean="0">
                <a:solidFill>
                  <a:schemeClr val="bg1"/>
                </a:solidFill>
                <a:sym typeface="+mn-ea"/>
              </a:rPr>
              <a:t>3</a:t>
            </a:r>
            <a:r>
              <a:rPr lang="zh-CN" altLang="en-US" dirty="0" smtClean="0">
                <a:solidFill>
                  <a:schemeClr val="bg1"/>
                </a:solidFill>
                <a:sym typeface="+mn-ea"/>
              </a:rPr>
              <a:t>开关在分位</a:t>
            </a:r>
            <a:r>
              <a:rPr lang="zh-CN" altLang="en-US" dirty="0" smtClean="0">
                <a:latin typeface="Times New Roman" panose="02020603050405020304" pitchFamily="18" charset="0"/>
                <a:sym typeface="+mn-ea"/>
              </a:rPr>
              <a:t>；</a:t>
            </a:r>
            <a:r>
              <a:rPr lang="zh-CN" altLang="en-US" dirty="0" smtClean="0">
                <a:solidFill>
                  <a:schemeClr val="bg1"/>
                </a:solidFill>
                <a:sym typeface="+mn-ea"/>
              </a:rPr>
              <a:t>Ⅱ</a:t>
            </a:r>
            <a:r>
              <a:rPr lang="en-US" altLang="zh-CN" dirty="0" smtClean="0">
                <a:solidFill>
                  <a:schemeClr val="bg1"/>
                </a:solidFill>
                <a:sym typeface="+mn-ea"/>
              </a:rPr>
              <a:t>B</a:t>
            </a:r>
            <a:r>
              <a:rPr lang="zh-CN" altLang="en-US" dirty="0" smtClean="0">
                <a:solidFill>
                  <a:schemeClr val="bg1"/>
                </a:solidFill>
                <a:sym typeface="+mn-ea"/>
              </a:rPr>
              <a:t>段母线有压；</a:t>
            </a:r>
            <a:r>
              <a:rPr lang="zh-CN" altLang="en-US" dirty="0" smtClean="0">
                <a:solidFill>
                  <a:srgbClr val="000000"/>
                </a:solidFill>
                <a:sym typeface="+mn-ea"/>
              </a:rPr>
              <a:t>满足上述所有条件且延时ts3，备自投合5</a:t>
            </a:r>
            <a:r>
              <a:rPr lang="en-US" altLang="zh-CN" dirty="0" smtClean="0">
                <a:solidFill>
                  <a:srgbClr val="000000"/>
                </a:solidFill>
                <a:sym typeface="+mn-ea"/>
              </a:rPr>
              <a:t>32</a:t>
            </a:r>
            <a:r>
              <a:rPr lang="zh-CN" altLang="en-US" dirty="0" smtClean="0">
                <a:solidFill>
                  <a:srgbClr val="000000"/>
                </a:solidFill>
                <a:sym typeface="+mn-ea"/>
              </a:rPr>
              <a:t>开关。若在ts4时间内，</a:t>
            </a:r>
            <a:r>
              <a:rPr lang="zh-CN" altLang="en-US" dirty="0" smtClean="0">
                <a:sym typeface="+mn-ea"/>
              </a:rPr>
              <a:t>Ⅲ</a:t>
            </a:r>
            <a:r>
              <a:rPr lang="zh-CN" altLang="en-US" dirty="0" smtClean="0">
                <a:solidFill>
                  <a:srgbClr val="000000"/>
                </a:solidFill>
                <a:sym typeface="+mn-ea"/>
              </a:rPr>
              <a:t>段母线恢复有压，备自投成功。若在ts4时间后，</a:t>
            </a:r>
            <a:r>
              <a:rPr lang="zh-CN" altLang="en-US" dirty="0" smtClean="0">
                <a:sym typeface="+mn-ea"/>
              </a:rPr>
              <a:t>Ⅲ</a:t>
            </a:r>
            <a:r>
              <a:rPr lang="zh-CN" altLang="en-US" dirty="0" smtClean="0">
                <a:solidFill>
                  <a:srgbClr val="000000"/>
                </a:solidFill>
                <a:sym typeface="+mn-ea"/>
              </a:rPr>
              <a:t>段母线仍然无压，备自投失败。</a:t>
            </a:r>
            <a:r>
              <a:rPr lang="zh-CN" altLang="en-US" dirty="0" smtClean="0">
                <a:latin typeface="Times New Roman" panose="02020603050405020304" pitchFamily="18" charset="0"/>
                <a:sym typeface="+mn-ea"/>
              </a:rPr>
              <a:t> </a:t>
            </a: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marL="0" marR="0" indent="0" algn="l" defTabSz="914400" rtl="0" eaLnBrk="1" fontAlgn="base" latinLnBrk="0" hangingPunct="1">
              <a:lnSpc>
                <a:spcPct val="100000"/>
              </a:lnSpc>
              <a:spcBef>
                <a:spcPct val="0"/>
              </a:spcBef>
              <a:spcAft>
                <a:spcPct val="0"/>
              </a:spcAft>
              <a:buClrTx/>
              <a:buSzTx/>
              <a:buFontTx/>
              <a:buNone/>
              <a:defRPr/>
            </a:pPr>
            <a:r>
              <a:rPr lang="zh-CN" altLang="en-US" sz="1200" dirty="0" smtClean="0">
                <a:solidFill>
                  <a:schemeClr val="tx1"/>
                </a:solidFill>
                <a:sym typeface="+mn-ea"/>
              </a:rPr>
              <a:t>动作逻辑：当#</a:t>
            </a:r>
            <a:r>
              <a:rPr lang="en-US" altLang="zh-CN" sz="1200" dirty="0" smtClean="0">
                <a:solidFill>
                  <a:schemeClr val="tx1"/>
                </a:solidFill>
                <a:sym typeface="+mn-ea"/>
              </a:rPr>
              <a:t>2</a:t>
            </a:r>
            <a:r>
              <a:rPr lang="zh-CN" altLang="en-US" sz="1200" dirty="0" smtClean="0">
                <a:solidFill>
                  <a:schemeClr val="tx1"/>
                </a:solidFill>
                <a:sym typeface="+mn-ea"/>
              </a:rPr>
              <a:t>主变故障，50</a:t>
            </a:r>
            <a:r>
              <a:rPr lang="en-US" altLang="zh-CN" sz="1200" dirty="0" smtClean="0">
                <a:solidFill>
                  <a:schemeClr val="tx1"/>
                </a:solidFill>
                <a:sym typeface="+mn-ea"/>
              </a:rPr>
              <a:t>2B</a:t>
            </a:r>
            <a:r>
              <a:rPr lang="zh-CN" altLang="en-US" sz="1200" dirty="0" smtClean="0">
                <a:solidFill>
                  <a:schemeClr val="tx1"/>
                </a:solidFill>
                <a:sym typeface="+mn-ea"/>
              </a:rPr>
              <a:t>开关无流，</a:t>
            </a:r>
            <a:r>
              <a:rPr lang="zh-CN" altLang="en-US" sz="1200" dirty="0" smtClean="0">
                <a:solidFill>
                  <a:schemeClr val="tx1"/>
                </a:solidFill>
                <a:latin typeface="+mn-ea"/>
                <a:sym typeface="+mn-ea"/>
              </a:rPr>
              <a:t>导致</a:t>
            </a:r>
            <a:r>
              <a:rPr lang="zh-CN" altLang="en-US" sz="1200" dirty="0" smtClean="0">
                <a:solidFill>
                  <a:schemeClr val="tx1"/>
                </a:solidFill>
                <a:sym typeface="+mn-ea"/>
              </a:rPr>
              <a:t>Ⅱ</a:t>
            </a:r>
            <a:r>
              <a:rPr lang="en-US" altLang="zh-CN" sz="1200" dirty="0" smtClean="0">
                <a:solidFill>
                  <a:schemeClr val="tx1"/>
                </a:solidFill>
                <a:sym typeface="+mn-ea"/>
              </a:rPr>
              <a:t>B</a:t>
            </a:r>
            <a:r>
              <a:rPr lang="zh-CN" altLang="en-US" sz="1200" dirty="0" smtClean="0">
                <a:solidFill>
                  <a:schemeClr val="tx1"/>
                </a:solidFill>
                <a:latin typeface="+mn-ea"/>
                <a:sym typeface="+mn-ea"/>
              </a:rPr>
              <a:t>母无压，备自投瞬时启动，跳</a:t>
            </a:r>
            <a:r>
              <a:rPr lang="zh-CN" altLang="en-US" sz="1200" dirty="0" smtClean="0">
                <a:solidFill>
                  <a:schemeClr val="tx1"/>
                </a:solidFill>
                <a:sym typeface="+mn-ea"/>
              </a:rPr>
              <a:t>502</a:t>
            </a:r>
            <a:r>
              <a:rPr lang="en-US" altLang="zh-CN" sz="1200" dirty="0" smtClean="0">
                <a:solidFill>
                  <a:schemeClr val="tx1"/>
                </a:solidFill>
                <a:sym typeface="+mn-ea"/>
              </a:rPr>
              <a:t>B</a:t>
            </a:r>
            <a:r>
              <a:rPr lang="zh-CN" altLang="en-US" sz="1200" dirty="0" smtClean="0">
                <a:solidFill>
                  <a:schemeClr val="tx1"/>
                </a:solidFill>
                <a:latin typeface="+mn-ea"/>
                <a:sym typeface="+mn-ea"/>
              </a:rPr>
              <a:t>开关，合</a:t>
            </a:r>
            <a:r>
              <a:rPr lang="en-US" altLang="zh-CN" sz="1200" dirty="0" smtClean="0">
                <a:solidFill>
                  <a:schemeClr val="tx1"/>
                </a:solidFill>
                <a:latin typeface="+mn-ea"/>
                <a:sym typeface="+mn-ea"/>
              </a:rPr>
              <a:t>532</a:t>
            </a:r>
            <a:r>
              <a:rPr lang="zh-CN" altLang="en-US" sz="1200" dirty="0" smtClean="0">
                <a:solidFill>
                  <a:schemeClr val="tx1"/>
                </a:solidFill>
                <a:latin typeface="+mn-ea"/>
                <a:sym typeface="+mn-ea"/>
              </a:rPr>
              <a:t>开关。</a:t>
            </a:r>
            <a:endParaRPr lang="zh-CN" altLang="en-US" sz="1200" dirty="0" smtClean="0"/>
          </a:p>
          <a:p>
            <a:pPr eaLnBrk="1" hangingPunct="1">
              <a:spcBef>
                <a:spcPct val="0"/>
              </a:spcBef>
            </a:pPr>
            <a:r>
              <a:rPr lang="zh-CN" altLang="en-US" dirty="0" smtClean="0">
                <a:solidFill>
                  <a:schemeClr val="bg1"/>
                </a:solidFill>
                <a:sym typeface="+mn-ea"/>
              </a:rPr>
              <a:t>备自投启动：“备自投功能压板”在投入状态；#</a:t>
            </a:r>
            <a:r>
              <a:rPr lang="en-US" altLang="zh-CN" dirty="0" smtClean="0">
                <a:solidFill>
                  <a:schemeClr val="bg1"/>
                </a:solidFill>
                <a:sym typeface="+mn-ea"/>
              </a:rPr>
              <a:t>2</a:t>
            </a:r>
            <a:r>
              <a:rPr lang="zh-CN" altLang="en-US" dirty="0" smtClean="0">
                <a:solidFill>
                  <a:schemeClr val="bg1"/>
                </a:solidFill>
                <a:sym typeface="+mn-ea"/>
              </a:rPr>
              <a:t>主变变低Ⅱ</a:t>
            </a:r>
            <a:r>
              <a:rPr lang="en-US" altLang="zh-CN" dirty="0" smtClean="0">
                <a:solidFill>
                  <a:schemeClr val="bg1"/>
                </a:solidFill>
                <a:sym typeface="+mn-ea"/>
              </a:rPr>
              <a:t>B</a:t>
            </a:r>
            <a:r>
              <a:rPr lang="zh-CN" altLang="en-US" dirty="0" smtClean="0">
                <a:solidFill>
                  <a:schemeClr val="bg1"/>
                </a:solidFill>
                <a:sym typeface="+mn-ea"/>
              </a:rPr>
              <a:t>侧无流；</a:t>
            </a:r>
            <a:r>
              <a:rPr lang="zh-CN" altLang="en-US" dirty="0" smtClean="0">
                <a:sym typeface="+mn-ea"/>
              </a:rPr>
              <a:t>Ⅲ</a:t>
            </a:r>
            <a:r>
              <a:rPr lang="zh-CN" altLang="en-US" dirty="0" smtClean="0">
                <a:solidFill>
                  <a:schemeClr val="bg1"/>
                </a:solidFill>
                <a:sym typeface="+mn-ea"/>
              </a:rPr>
              <a:t>段母线有压；Ⅱ</a:t>
            </a:r>
            <a:r>
              <a:rPr lang="en-US" altLang="zh-CN" dirty="0" smtClean="0">
                <a:solidFill>
                  <a:schemeClr val="bg1"/>
                </a:solidFill>
                <a:sym typeface="+mn-ea"/>
              </a:rPr>
              <a:t>B</a:t>
            </a:r>
            <a:r>
              <a:rPr lang="zh-CN" altLang="en-US" dirty="0" smtClean="0">
                <a:solidFill>
                  <a:schemeClr val="bg1"/>
                </a:solidFill>
                <a:sym typeface="+mn-ea"/>
              </a:rPr>
              <a:t>段母线无压；</a:t>
            </a:r>
            <a:r>
              <a:rPr lang="zh-CN" altLang="en-US" dirty="0" smtClean="0">
                <a:solidFill>
                  <a:srgbClr val="000000"/>
                </a:solidFill>
                <a:sym typeface="+mn-ea"/>
              </a:rPr>
              <a:t>满足上述所有条件，备自投瞬时启动。</a:t>
            </a:r>
            <a:endParaRPr lang="zh-CN" altLang="en-US" dirty="0" smtClean="0">
              <a:solidFill>
                <a:srgbClr val="000000"/>
              </a:solidFill>
              <a:sym typeface="+mn-ea"/>
            </a:endParaRPr>
          </a:p>
          <a:p>
            <a:pPr eaLnBrk="1" hangingPunct="1">
              <a:spcBef>
                <a:spcPct val="0"/>
              </a:spcBef>
            </a:pPr>
            <a:r>
              <a:rPr lang="zh-CN" altLang="en-US" dirty="0" smtClean="0">
                <a:latin typeface="Times New Roman" panose="02020603050405020304" pitchFamily="18" charset="0"/>
                <a:sym typeface="+mn-ea"/>
              </a:rPr>
              <a:t>跳50</a:t>
            </a:r>
            <a:r>
              <a:rPr lang="en-US" altLang="zh-CN" dirty="0" smtClean="0">
                <a:latin typeface="Times New Roman" panose="02020603050405020304" pitchFamily="18" charset="0"/>
                <a:sym typeface="+mn-ea"/>
              </a:rPr>
              <a:t>2B</a:t>
            </a:r>
            <a:r>
              <a:rPr lang="zh-CN" altLang="en-US" dirty="0" smtClean="0">
                <a:latin typeface="Times New Roman" panose="02020603050405020304" pitchFamily="18" charset="0"/>
                <a:sym typeface="+mn-ea"/>
              </a:rPr>
              <a:t>开关：</a:t>
            </a:r>
            <a:r>
              <a:rPr lang="zh-CN" altLang="en-US" dirty="0" smtClean="0">
                <a:sym typeface="+mn-ea"/>
              </a:rPr>
              <a:t>5</a:t>
            </a:r>
            <a:r>
              <a:rPr lang="en-US" altLang="zh-CN" dirty="0" smtClean="0">
                <a:sym typeface="+mn-ea"/>
              </a:rPr>
              <a:t>32</a:t>
            </a:r>
            <a:r>
              <a:rPr lang="zh-CN" altLang="en-US" dirty="0" smtClean="0">
                <a:sym typeface="+mn-ea"/>
              </a:rPr>
              <a:t>自投方式启动；</a:t>
            </a:r>
            <a:r>
              <a:rPr lang="zh-CN" altLang="en-US" dirty="0" smtClean="0">
                <a:solidFill>
                  <a:schemeClr val="bg1"/>
                </a:solidFill>
                <a:sym typeface="+mn-ea"/>
              </a:rPr>
              <a:t>#</a:t>
            </a:r>
            <a:r>
              <a:rPr lang="en-US" altLang="zh-CN" dirty="0" smtClean="0">
                <a:solidFill>
                  <a:schemeClr val="bg1"/>
                </a:solidFill>
                <a:sym typeface="+mn-ea"/>
              </a:rPr>
              <a:t>2</a:t>
            </a:r>
            <a:r>
              <a:rPr lang="zh-CN" altLang="en-US" dirty="0" smtClean="0">
                <a:solidFill>
                  <a:schemeClr val="bg1"/>
                </a:solidFill>
                <a:sym typeface="+mn-ea"/>
              </a:rPr>
              <a:t>主变变低Ⅱ</a:t>
            </a:r>
            <a:r>
              <a:rPr lang="en-US" altLang="zh-CN" dirty="0" smtClean="0">
                <a:solidFill>
                  <a:schemeClr val="bg1"/>
                </a:solidFill>
                <a:sym typeface="+mn-ea"/>
              </a:rPr>
              <a:t>B</a:t>
            </a:r>
            <a:r>
              <a:rPr lang="zh-CN" altLang="en-US" dirty="0" smtClean="0">
                <a:solidFill>
                  <a:schemeClr val="bg1"/>
                </a:solidFill>
                <a:sym typeface="+mn-ea"/>
              </a:rPr>
              <a:t>侧无流</a:t>
            </a:r>
            <a:r>
              <a:rPr lang="zh-CN" altLang="en-US" dirty="0" smtClean="0">
                <a:sym typeface="+mn-ea"/>
              </a:rPr>
              <a:t>；Ⅲ</a:t>
            </a:r>
            <a:r>
              <a:rPr lang="zh-CN" altLang="en-US" dirty="0" smtClean="0">
                <a:solidFill>
                  <a:schemeClr val="bg1"/>
                </a:solidFill>
                <a:sym typeface="+mn-ea"/>
              </a:rPr>
              <a:t>段母线有压；Ⅱ</a:t>
            </a:r>
            <a:r>
              <a:rPr lang="en-US" altLang="zh-CN" dirty="0" smtClean="0">
                <a:solidFill>
                  <a:schemeClr val="bg1"/>
                </a:solidFill>
                <a:sym typeface="+mn-ea"/>
              </a:rPr>
              <a:t>B</a:t>
            </a:r>
            <a:r>
              <a:rPr lang="zh-CN" altLang="en-US" dirty="0" smtClean="0">
                <a:solidFill>
                  <a:schemeClr val="bg1"/>
                </a:solidFill>
                <a:sym typeface="+mn-ea"/>
              </a:rPr>
              <a:t>段母线无压</a:t>
            </a:r>
            <a:r>
              <a:rPr lang="zh-CN" altLang="en-US" dirty="0" smtClean="0">
                <a:sym typeface="+mn-ea"/>
              </a:rPr>
              <a:t>；</a:t>
            </a:r>
            <a:r>
              <a:rPr lang="zh-CN" altLang="en-US" dirty="0" smtClean="0">
                <a:solidFill>
                  <a:srgbClr val="000000"/>
                </a:solidFill>
                <a:sym typeface="+mn-ea"/>
              </a:rPr>
              <a:t>满足所有条件且延时ts2，备自投跳50</a:t>
            </a:r>
            <a:r>
              <a:rPr lang="en-US" altLang="zh-CN" dirty="0" smtClean="0">
                <a:solidFill>
                  <a:srgbClr val="000000"/>
                </a:solidFill>
                <a:sym typeface="+mn-ea"/>
              </a:rPr>
              <a:t>2B</a:t>
            </a:r>
            <a:r>
              <a:rPr lang="zh-CN" altLang="en-US" dirty="0" smtClean="0">
                <a:solidFill>
                  <a:srgbClr val="000000"/>
                </a:solidFill>
                <a:sym typeface="+mn-ea"/>
              </a:rPr>
              <a:t>开关。若ts4时间内，上述条件不满足，备自投返回。</a:t>
            </a:r>
            <a:endParaRPr lang="zh-CN" altLang="en-US" dirty="0" smtClean="0">
              <a:solidFill>
                <a:srgbClr val="000000"/>
              </a:solidFill>
              <a:sym typeface="+mn-ea"/>
            </a:endParaRPr>
          </a:p>
          <a:p>
            <a:pPr eaLnBrk="1" hangingPunct="1">
              <a:spcBef>
                <a:spcPct val="0"/>
              </a:spcBef>
            </a:pPr>
            <a:r>
              <a:rPr lang="zh-CN" altLang="en-US" dirty="0" smtClean="0">
                <a:latin typeface="Times New Roman" panose="02020603050405020304" pitchFamily="18" charset="0"/>
                <a:sym typeface="+mn-ea"/>
              </a:rPr>
              <a:t>合521开关：</a:t>
            </a:r>
            <a:r>
              <a:rPr lang="zh-CN" altLang="en-US" dirty="0" smtClean="0">
                <a:solidFill>
                  <a:schemeClr val="bg1"/>
                </a:solidFill>
                <a:sym typeface="+mn-ea"/>
              </a:rPr>
              <a:t>50</a:t>
            </a:r>
            <a:r>
              <a:rPr lang="en-US" altLang="zh-CN" dirty="0" smtClean="0">
                <a:solidFill>
                  <a:schemeClr val="bg1"/>
                </a:solidFill>
                <a:sym typeface="+mn-ea"/>
              </a:rPr>
              <a:t>2B</a:t>
            </a:r>
            <a:r>
              <a:rPr lang="zh-CN" altLang="en-US" dirty="0" smtClean="0">
                <a:solidFill>
                  <a:schemeClr val="bg1"/>
                </a:solidFill>
                <a:sym typeface="+mn-ea"/>
              </a:rPr>
              <a:t>开关在分位</a:t>
            </a:r>
            <a:r>
              <a:rPr lang="zh-CN" altLang="en-US" dirty="0" smtClean="0">
                <a:latin typeface="Times New Roman" panose="02020603050405020304" pitchFamily="18" charset="0"/>
                <a:sym typeface="+mn-ea"/>
              </a:rPr>
              <a:t>；</a:t>
            </a:r>
            <a:r>
              <a:rPr lang="zh-CN" altLang="en-US" dirty="0" smtClean="0">
                <a:sym typeface="+mn-ea"/>
              </a:rPr>
              <a:t>Ⅲ</a:t>
            </a:r>
            <a:r>
              <a:rPr lang="zh-CN" altLang="en-US" dirty="0" smtClean="0">
                <a:solidFill>
                  <a:schemeClr val="bg1"/>
                </a:solidFill>
                <a:sym typeface="+mn-ea"/>
              </a:rPr>
              <a:t>段母线有压；</a:t>
            </a:r>
            <a:r>
              <a:rPr lang="zh-CN" altLang="en-US" dirty="0" smtClean="0">
                <a:solidFill>
                  <a:srgbClr val="000000"/>
                </a:solidFill>
                <a:sym typeface="+mn-ea"/>
              </a:rPr>
              <a:t>满足上述所有条件且延时ts3，备自投合5</a:t>
            </a:r>
            <a:r>
              <a:rPr lang="en-US" altLang="zh-CN" dirty="0" smtClean="0">
                <a:solidFill>
                  <a:srgbClr val="000000"/>
                </a:solidFill>
                <a:sym typeface="+mn-ea"/>
              </a:rPr>
              <a:t>32</a:t>
            </a:r>
            <a:r>
              <a:rPr lang="zh-CN" altLang="en-US" dirty="0" smtClean="0">
                <a:solidFill>
                  <a:srgbClr val="000000"/>
                </a:solidFill>
                <a:sym typeface="+mn-ea"/>
              </a:rPr>
              <a:t>开关。若在ts4时间内，</a:t>
            </a:r>
            <a:r>
              <a:rPr lang="zh-CN" altLang="en-US" dirty="0" smtClean="0">
                <a:solidFill>
                  <a:schemeClr val="bg1"/>
                </a:solidFill>
                <a:sym typeface="+mn-ea"/>
              </a:rPr>
              <a:t>Ⅱ</a:t>
            </a:r>
            <a:r>
              <a:rPr lang="en-US" altLang="zh-CN" dirty="0" smtClean="0">
                <a:solidFill>
                  <a:schemeClr val="bg1"/>
                </a:solidFill>
                <a:sym typeface="+mn-ea"/>
              </a:rPr>
              <a:t>B</a:t>
            </a:r>
            <a:r>
              <a:rPr lang="zh-CN" altLang="en-US" dirty="0" smtClean="0">
                <a:solidFill>
                  <a:srgbClr val="000000"/>
                </a:solidFill>
                <a:sym typeface="+mn-ea"/>
              </a:rPr>
              <a:t>段母线恢复有压，备自投成功。若在ts4时间后，</a:t>
            </a:r>
            <a:r>
              <a:rPr lang="zh-CN" altLang="en-US" dirty="0" smtClean="0">
                <a:solidFill>
                  <a:schemeClr val="bg1"/>
                </a:solidFill>
                <a:sym typeface="+mn-ea"/>
              </a:rPr>
              <a:t>Ⅱ</a:t>
            </a:r>
            <a:r>
              <a:rPr lang="en-US" altLang="zh-CN" dirty="0" smtClean="0">
                <a:solidFill>
                  <a:schemeClr val="bg1"/>
                </a:solidFill>
                <a:sym typeface="+mn-ea"/>
              </a:rPr>
              <a:t>B</a:t>
            </a:r>
            <a:r>
              <a:rPr lang="zh-CN" altLang="en-US" dirty="0" smtClean="0">
                <a:solidFill>
                  <a:srgbClr val="000000"/>
                </a:solidFill>
                <a:sym typeface="+mn-ea"/>
              </a:rPr>
              <a:t>段母线仍然无压，备自投失败。</a:t>
            </a: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r>
              <a:rPr lang="zh-CN" altLang="en-US" smtClean="0">
                <a:latin typeface="Arial" panose="020B0604020202020204" pitchFamily="34" charset="0"/>
              </a:rPr>
              <a:t>内容填充，做指引</a:t>
            </a:r>
            <a:endParaRPr lang="zh-CN" altLang="en-US" smtClean="0">
              <a:latin typeface="Arial" panose="020B0604020202020204" pitchFamily="34" charset="0"/>
            </a:endParaRPr>
          </a:p>
          <a:p>
            <a:pPr eaLnBrk="1" hangingPunct="1">
              <a:spcBef>
                <a:spcPct val="0"/>
              </a:spcBef>
            </a:pPr>
            <a:endParaRPr lang="zh-CN" altLang="en-US"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r>
              <a:rPr lang="zh-CN" altLang="en-US" smtClean="0">
                <a:latin typeface="Arial" panose="020B0604020202020204" pitchFamily="34" charset="0"/>
              </a:rPr>
              <a:t>内容填充，做指引</a:t>
            </a:r>
            <a:endParaRPr lang="zh-CN" altLang="en-US" smtClean="0">
              <a:latin typeface="Arial" panose="020B0604020202020204" pitchFamily="34" charset="0"/>
            </a:endParaRPr>
          </a:p>
          <a:p>
            <a:pPr eaLnBrk="1" hangingPunct="1">
              <a:spcBef>
                <a:spcPct val="0"/>
              </a:spcBef>
            </a:pPr>
            <a:endParaRPr lang="zh-CN" altLang="en-US"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r>
              <a:rPr lang="zh-CN" altLang="en-US" smtClean="0">
                <a:latin typeface="Arial" panose="020B0604020202020204" pitchFamily="34" charset="0"/>
              </a:rPr>
              <a:t>内容填充，做指引</a:t>
            </a:r>
            <a:endParaRPr lang="zh-CN" altLang="en-US" smtClean="0">
              <a:latin typeface="Arial" panose="020B0604020202020204" pitchFamily="34" charset="0"/>
            </a:endParaRPr>
          </a:p>
          <a:p>
            <a:pPr eaLnBrk="1" hangingPunct="1">
              <a:spcBef>
                <a:spcPct val="0"/>
              </a:spcBef>
            </a:pPr>
            <a:endParaRPr lang="zh-CN" altLang="en-US"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r>
              <a:rPr lang="zh-CN" altLang="en-US" dirty="0" smtClean="0">
                <a:latin typeface="Arial" panose="020B0604020202020204" pitchFamily="34" charset="0"/>
              </a:rPr>
              <a:t>内容填充，做指引</a:t>
            </a:r>
            <a:endParaRPr lang="zh-CN" altLang="en-US" dirty="0" smtClean="0">
              <a:latin typeface="Arial" panose="020B0604020202020204" pitchFamily="34" charset="0"/>
            </a:endParaRPr>
          </a:p>
          <a:p>
            <a:pPr eaLnBrk="1" hangingPunct="1">
              <a:spcBef>
                <a:spcPct val="0"/>
              </a:spcBef>
            </a:pP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r>
              <a:rPr lang="zh-CN" altLang="en-US" noProof="0" dirty="0">
                <a:ln>
                  <a:noFill/>
                </a:ln>
                <a:effectLst/>
                <a:uLnTx/>
                <a:uFillTx/>
                <a:latin typeface="Arial" panose="020B0604020202020204" pitchFamily="34" charset="0"/>
                <a:ea typeface="宋体" panose="02010600030101010101" pitchFamily="2" charset="-122"/>
                <a:sym typeface="+mn-ea"/>
              </a:rPr>
              <a:t>要求主变具有</a:t>
            </a:r>
            <a:r>
              <a:rPr lang="zh-CN" altLang="en-US" noProof="0" dirty="0">
                <a:ln>
                  <a:noFill/>
                </a:ln>
                <a:solidFill>
                  <a:srgbClr val="FF0000"/>
                </a:solidFill>
                <a:effectLst/>
                <a:uLnTx/>
                <a:uFillTx/>
                <a:latin typeface="Arial" panose="020B0604020202020204" pitchFamily="34" charset="0"/>
                <a:ea typeface="宋体" panose="02010600030101010101" pitchFamily="2" charset="-122"/>
                <a:sym typeface="+mn-ea"/>
              </a:rPr>
              <a:t>足够的备用容量</a:t>
            </a:r>
            <a:r>
              <a:rPr lang="zh-CN" altLang="en-US" noProof="0" dirty="0">
                <a:ln>
                  <a:noFill/>
                </a:ln>
                <a:effectLst/>
                <a:uLnTx/>
                <a:uFillTx/>
                <a:latin typeface="Arial" panose="020B0604020202020204" pitchFamily="34" charset="0"/>
                <a:ea typeface="宋体" panose="02010600030101010101" pitchFamily="2" charset="-122"/>
                <a:sym typeface="+mn-ea"/>
              </a:rPr>
              <a:t>，否则装置应具备减载功能，并根据电网和负荷情况定期或自动设定好减载负荷量及减载的对象。</a:t>
            </a: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r>
              <a:rPr lang="zh-CN" altLang="en-US" smtClean="0">
                <a:latin typeface="Arial" panose="020B0604020202020204" pitchFamily="34" charset="0"/>
              </a:rPr>
              <a:t>内容填充，做指引</a:t>
            </a:r>
            <a:endParaRPr lang="zh-CN" altLang="en-US" smtClean="0">
              <a:latin typeface="Arial" panose="020B0604020202020204" pitchFamily="34" charset="0"/>
            </a:endParaRPr>
          </a:p>
          <a:p>
            <a:pPr eaLnBrk="1" hangingPunct="1">
              <a:spcBef>
                <a:spcPct val="0"/>
              </a:spcBef>
            </a:pPr>
            <a:endParaRPr lang="zh-CN" altLang="en-US"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ln>
        </p:spPr>
      </p:sp>
      <p:sp>
        <p:nvSpPr>
          <p:cNvPr id="22530"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dirty="0" smtClean="0"/>
          </a:p>
        </p:txBody>
      </p:sp>
      <p:sp>
        <p:nvSpPr>
          <p:cNvPr id="27651"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7BA2CF0-BD73-4862-9F60-B4DFEF5691FC}" type="slidenum">
              <a:rPr lang="zh-CN" altLang="en-US"/>
            </a:fld>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2pPr>
      <a:lvl3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3pPr>
      <a:lvl4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4pPr>
      <a:lvl5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5pPr>
      <a:lvl6pPr marL="4572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6pPr>
      <a:lvl7pPr marL="9144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7pPr>
      <a:lvl8pPr marL="13716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8pPr>
      <a:lvl9pPr marL="18288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2.xml"/><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9" Type="http://schemas.openxmlformats.org/officeDocument/2006/relationships/tags" Target="../tags/tag45.xml"/><Relationship Id="rId8" Type="http://schemas.openxmlformats.org/officeDocument/2006/relationships/tags" Target="../tags/tag44.xml"/><Relationship Id="rId7" Type="http://schemas.openxmlformats.org/officeDocument/2006/relationships/tags" Target="../tags/tag43.xml"/><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6" Type="http://schemas.openxmlformats.org/officeDocument/2006/relationships/notesSlide" Target="../notesSlides/notesSlide10.xml"/><Relationship Id="rId15" Type="http://schemas.openxmlformats.org/officeDocument/2006/relationships/slideLayout" Target="../slideLayouts/slideLayout1.xml"/><Relationship Id="rId14" Type="http://schemas.openxmlformats.org/officeDocument/2006/relationships/tags" Target="../tags/tag50.xml"/><Relationship Id="rId13" Type="http://schemas.openxmlformats.org/officeDocument/2006/relationships/tags" Target="../tags/tag49.xml"/><Relationship Id="rId12" Type="http://schemas.openxmlformats.org/officeDocument/2006/relationships/tags" Target="../tags/tag48.xml"/><Relationship Id="rId11" Type="http://schemas.openxmlformats.org/officeDocument/2006/relationships/tags" Target="../tags/tag47.xml"/><Relationship Id="rId10" Type="http://schemas.openxmlformats.org/officeDocument/2006/relationships/tags" Target="../tags/tag46.xml"/><Relationship Id="rId1" Type="http://schemas.openxmlformats.org/officeDocument/2006/relationships/image" Target="../media/image4.png"/></Relationships>
</file>

<file path=ppt/slides/_rels/slide11.xml.rels><?xml version="1.0" encoding="UTF-8" standalone="yes"?>
<Relationships xmlns="http://schemas.openxmlformats.org/package/2006/relationships"><Relationship Id="rId6" Type="http://schemas.openxmlformats.org/officeDocument/2006/relationships/notesSlide" Target="../notesSlides/notesSlide11.xml"/><Relationship Id="rId5" Type="http://schemas.openxmlformats.org/officeDocument/2006/relationships/slideLayout" Target="../slideLayouts/slideLayout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7" Type="http://schemas.openxmlformats.org/officeDocument/2006/relationships/notesSlide" Target="../notesSlides/notesSlide12.xml"/><Relationship Id="rId6" Type="http://schemas.openxmlformats.org/officeDocument/2006/relationships/slideLayout" Target="../slideLayouts/slideLayout1.xml"/><Relationship Id="rId5" Type="http://schemas.openxmlformats.org/officeDocument/2006/relationships/tags" Target="../tags/tag5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6" Type="http://schemas.openxmlformats.org/officeDocument/2006/relationships/notesSlide" Target="../notesSlides/notesSlide13.xml"/><Relationship Id="rId5" Type="http://schemas.openxmlformats.org/officeDocument/2006/relationships/slideLayout" Target="../slideLayouts/slideLayout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14.xml.rels><?xml version="1.0" encoding="UTF-8" standalone="yes"?>
<Relationships xmlns="http://schemas.openxmlformats.org/package/2006/relationships"><Relationship Id="rId7" Type="http://schemas.openxmlformats.org/officeDocument/2006/relationships/notesSlide" Target="../notesSlides/notesSlide14.xml"/><Relationship Id="rId6" Type="http://schemas.openxmlformats.org/officeDocument/2006/relationships/slideLayout" Target="../slideLayouts/slideLayout1.xml"/><Relationship Id="rId5" Type="http://schemas.openxmlformats.org/officeDocument/2006/relationships/image" Target="../media/image9.jpeg"/><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15.xml.rels><?xml version="1.0" encoding="UTF-8" standalone="yes"?>
<Relationships xmlns="http://schemas.openxmlformats.org/package/2006/relationships"><Relationship Id="rId6" Type="http://schemas.openxmlformats.org/officeDocument/2006/relationships/notesSlide" Target="../notesSlides/notesSlide15.xml"/><Relationship Id="rId5" Type="http://schemas.openxmlformats.org/officeDocument/2006/relationships/slideLayout" Target="../slideLayouts/slideLayout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9" Type="http://schemas.microsoft.com/office/2007/relationships/diagramDrawing" Target="../diagrams/drawing1.xml"/><Relationship Id="rId8" Type="http://schemas.openxmlformats.org/officeDocument/2006/relationships/diagramColors" Target="../diagrams/colors1.xml"/><Relationship Id="rId7" Type="http://schemas.openxmlformats.org/officeDocument/2006/relationships/diagramQuickStyle" Target="../diagrams/quickStyle1.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1" Type="http://schemas.openxmlformats.org/officeDocument/2006/relationships/notesSlide" Target="../notesSlides/notesSlide16.xml"/><Relationship Id="rId10" Type="http://schemas.openxmlformats.org/officeDocument/2006/relationships/slideLayout" Target="../slideLayouts/slideLayout1.xml"/><Relationship Id="rId1" Type="http://schemas.openxmlformats.org/officeDocument/2006/relationships/image" Target="../media/image4.png"/></Relationships>
</file>

<file path=ppt/slides/_rels/slide17.xml.rels><?xml version="1.0" encoding="UTF-8" standalone="yes"?>
<Relationships xmlns="http://schemas.openxmlformats.org/package/2006/relationships"><Relationship Id="rId6" Type="http://schemas.openxmlformats.org/officeDocument/2006/relationships/notesSlide" Target="../notesSlides/notesSlide17.xml"/><Relationship Id="rId5" Type="http://schemas.openxmlformats.org/officeDocument/2006/relationships/slideLayout" Target="../slideLayouts/slideLayout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18.xml.rels><?xml version="1.0" encoding="UTF-8" standalone="yes"?>
<Relationships xmlns="http://schemas.openxmlformats.org/package/2006/relationships"><Relationship Id="rId6" Type="http://schemas.openxmlformats.org/officeDocument/2006/relationships/notesSlide" Target="../notesSlides/notesSlide18.xml"/><Relationship Id="rId5" Type="http://schemas.openxmlformats.org/officeDocument/2006/relationships/slideLayout" Target="../slideLayouts/slideLayout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6" Type="http://schemas.openxmlformats.org/officeDocument/2006/relationships/notesSlide" Target="../notesSlides/notesSlide19.xml"/><Relationship Id="rId5" Type="http://schemas.openxmlformats.org/officeDocument/2006/relationships/slideLayout" Target="../slideLayouts/slideLayout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7" Type="http://schemas.openxmlformats.org/officeDocument/2006/relationships/notesSlide" Target="../notesSlides/notesSlide2.xml"/><Relationship Id="rId6"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2.png"/><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20.xml.rels><?xml version="1.0" encoding="UTF-8" standalone="yes"?>
<Relationships xmlns="http://schemas.openxmlformats.org/package/2006/relationships"><Relationship Id="rId6" Type="http://schemas.openxmlformats.org/officeDocument/2006/relationships/notesSlide" Target="../notesSlides/notesSlide20.xml"/><Relationship Id="rId5" Type="http://schemas.openxmlformats.org/officeDocument/2006/relationships/slideLayout" Target="../slideLayouts/slideLayout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21.xml.rels><?xml version="1.0" encoding="UTF-8" standalone="yes"?>
<Relationships xmlns="http://schemas.openxmlformats.org/package/2006/relationships"><Relationship Id="rId7" Type="http://schemas.openxmlformats.org/officeDocument/2006/relationships/notesSlide" Target="../notesSlides/notesSlide21.xml"/><Relationship Id="rId6"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7" Type="http://schemas.openxmlformats.org/officeDocument/2006/relationships/notesSlide" Target="../notesSlides/notesSlide22.xml"/><Relationship Id="rId6"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23.xml.rels><?xml version="1.0" encoding="UTF-8" standalone="yes"?>
<Relationships xmlns="http://schemas.openxmlformats.org/package/2006/relationships"><Relationship Id="rId7" Type="http://schemas.openxmlformats.org/officeDocument/2006/relationships/notesSlide" Target="../notesSlides/notesSlide23.xml"/><Relationship Id="rId6"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6" Type="http://schemas.openxmlformats.org/officeDocument/2006/relationships/notesSlide" Target="../notesSlides/notesSlide24.xml"/><Relationship Id="rId5" Type="http://schemas.openxmlformats.org/officeDocument/2006/relationships/slideLayout" Target="../slideLayouts/slideLayout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6" Type="http://schemas.openxmlformats.org/officeDocument/2006/relationships/notesSlide" Target="../notesSlides/notesSlide25.xml"/><Relationship Id="rId5" Type="http://schemas.openxmlformats.org/officeDocument/2006/relationships/slideLayout" Target="../slideLayouts/slideLayout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26.xml.rels><?xml version="1.0" encoding="UTF-8" standalone="yes"?>
<Relationships xmlns="http://schemas.openxmlformats.org/package/2006/relationships"><Relationship Id="rId6" Type="http://schemas.openxmlformats.org/officeDocument/2006/relationships/notesSlide" Target="../notesSlides/notesSlide26.xml"/><Relationship Id="rId5" Type="http://schemas.openxmlformats.org/officeDocument/2006/relationships/slideLayout" Target="../slideLayouts/slideLayout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27.xml.rels><?xml version="1.0" encoding="UTF-8" standalone="yes"?>
<Relationships xmlns="http://schemas.openxmlformats.org/package/2006/relationships"><Relationship Id="rId7" Type="http://schemas.openxmlformats.org/officeDocument/2006/relationships/notesSlide" Target="../notesSlides/notesSlide27.xml"/><Relationship Id="rId6"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7" Type="http://schemas.openxmlformats.org/officeDocument/2006/relationships/notesSlide" Target="../notesSlides/notesSlide28.xml"/><Relationship Id="rId6"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29.xml.rels><?xml version="1.0" encoding="UTF-8" standalone="yes"?>
<Relationships xmlns="http://schemas.openxmlformats.org/package/2006/relationships"><Relationship Id="rId7" Type="http://schemas.openxmlformats.org/officeDocument/2006/relationships/notesSlide" Target="../notesSlides/notesSlide29.xml"/><Relationship Id="rId6"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3.xml.rels><?xml version="1.0" encoding="UTF-8" standalone="yes"?>
<Relationships xmlns="http://schemas.openxmlformats.org/package/2006/relationships"><Relationship Id="rId9" Type="http://schemas.openxmlformats.org/officeDocument/2006/relationships/tags" Target="../tags/tag5.xml"/><Relationship Id="rId8" Type="http://schemas.openxmlformats.org/officeDocument/2006/relationships/tags" Target="../tags/tag4.xml"/><Relationship Id="rId7" Type="http://schemas.openxmlformats.org/officeDocument/2006/relationships/tags" Target="../tags/tag3.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6" Type="http://schemas.openxmlformats.org/officeDocument/2006/relationships/notesSlide" Target="../notesSlides/notesSlide3.xml"/><Relationship Id="rId15" Type="http://schemas.openxmlformats.org/officeDocument/2006/relationships/slideLayout" Target="../slideLayouts/slideLayout1.xml"/><Relationship Id="rId14" Type="http://schemas.openxmlformats.org/officeDocument/2006/relationships/tags" Target="../tags/tag10.xml"/><Relationship Id="rId13" Type="http://schemas.openxmlformats.org/officeDocument/2006/relationships/tags" Target="../tags/tag9.xml"/><Relationship Id="rId12" Type="http://schemas.openxmlformats.org/officeDocument/2006/relationships/tags" Target="../tags/tag8.xml"/><Relationship Id="rId11" Type="http://schemas.openxmlformats.org/officeDocument/2006/relationships/tags" Target="../tags/tag7.xml"/><Relationship Id="rId10" Type="http://schemas.openxmlformats.org/officeDocument/2006/relationships/tags" Target="../tags/tag6.xml"/><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6" Type="http://schemas.openxmlformats.org/officeDocument/2006/relationships/notesSlide" Target="../notesSlides/notesSlide30.xml"/><Relationship Id="rId5" Type="http://schemas.openxmlformats.org/officeDocument/2006/relationships/slideLayout" Target="../slideLayouts/slideLayout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9" Type="http://schemas.openxmlformats.org/officeDocument/2006/relationships/tags" Target="../tags/tag56.xml"/><Relationship Id="rId8" Type="http://schemas.openxmlformats.org/officeDocument/2006/relationships/tags" Target="../tags/tag55.xml"/><Relationship Id="rId7" Type="http://schemas.openxmlformats.org/officeDocument/2006/relationships/tags" Target="../tags/tag54.xml"/><Relationship Id="rId6" Type="http://schemas.openxmlformats.org/officeDocument/2006/relationships/tags" Target="../tags/tag53.xml"/><Relationship Id="rId5" Type="http://schemas.openxmlformats.org/officeDocument/2006/relationships/tags" Target="../tags/tag52.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6" Type="http://schemas.openxmlformats.org/officeDocument/2006/relationships/notesSlide" Target="../notesSlides/notesSlide31.xml"/><Relationship Id="rId15" Type="http://schemas.openxmlformats.org/officeDocument/2006/relationships/slideLayout" Target="../slideLayouts/slideLayout1.xml"/><Relationship Id="rId14" Type="http://schemas.openxmlformats.org/officeDocument/2006/relationships/tags" Target="../tags/tag61.xml"/><Relationship Id="rId13" Type="http://schemas.openxmlformats.org/officeDocument/2006/relationships/tags" Target="../tags/tag60.xml"/><Relationship Id="rId12" Type="http://schemas.openxmlformats.org/officeDocument/2006/relationships/tags" Target="../tags/tag59.xml"/><Relationship Id="rId11" Type="http://schemas.openxmlformats.org/officeDocument/2006/relationships/tags" Target="../tags/tag58.xml"/><Relationship Id="rId10" Type="http://schemas.openxmlformats.org/officeDocument/2006/relationships/tags" Target="../tags/tag57.xml"/><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6" Type="http://schemas.openxmlformats.org/officeDocument/2006/relationships/notesSlide" Target="../notesSlides/notesSlide32.xml"/><Relationship Id="rId5" Type="http://schemas.openxmlformats.org/officeDocument/2006/relationships/slideLayout" Target="../slideLayouts/slideLayout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33.xml.rels><?xml version="1.0" encoding="UTF-8" standalone="yes"?>
<Relationships xmlns="http://schemas.openxmlformats.org/package/2006/relationships"><Relationship Id="rId6" Type="http://schemas.openxmlformats.org/officeDocument/2006/relationships/notesSlide" Target="../notesSlides/notesSlide33.xml"/><Relationship Id="rId5" Type="http://schemas.openxmlformats.org/officeDocument/2006/relationships/slideLayout" Target="../slideLayouts/slideLayout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3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9" Type="http://schemas.openxmlformats.org/officeDocument/2006/relationships/tags" Target="../tags/tag15.xml"/><Relationship Id="rId8" Type="http://schemas.openxmlformats.org/officeDocument/2006/relationships/tags" Target="../tags/tag14.xml"/><Relationship Id="rId7" Type="http://schemas.openxmlformats.org/officeDocument/2006/relationships/tags" Target="../tags/tag13.xml"/><Relationship Id="rId6" Type="http://schemas.openxmlformats.org/officeDocument/2006/relationships/tags" Target="../tags/tag12.xml"/><Relationship Id="rId5" Type="http://schemas.openxmlformats.org/officeDocument/2006/relationships/tags" Target="../tags/tag1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6" Type="http://schemas.openxmlformats.org/officeDocument/2006/relationships/notesSlide" Target="../notesSlides/notesSlide4.xml"/><Relationship Id="rId15" Type="http://schemas.openxmlformats.org/officeDocument/2006/relationships/slideLayout" Target="../slideLayouts/slideLayout1.xml"/><Relationship Id="rId14" Type="http://schemas.openxmlformats.org/officeDocument/2006/relationships/tags" Target="../tags/tag20.xml"/><Relationship Id="rId13" Type="http://schemas.openxmlformats.org/officeDocument/2006/relationships/tags" Target="../tags/tag19.xml"/><Relationship Id="rId12" Type="http://schemas.openxmlformats.org/officeDocument/2006/relationships/tags" Target="../tags/tag18.xml"/><Relationship Id="rId11" Type="http://schemas.openxmlformats.org/officeDocument/2006/relationships/tags" Target="../tags/tag17.xml"/><Relationship Id="rId10" Type="http://schemas.openxmlformats.org/officeDocument/2006/relationships/tags" Target="../tags/tag16.xml"/><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6" Type="http://schemas.openxmlformats.org/officeDocument/2006/relationships/notesSlide" Target="../notesSlides/notesSlide5.xml"/><Relationship Id="rId5" Type="http://schemas.openxmlformats.org/officeDocument/2006/relationships/slideLayout" Target="../slideLayouts/slideLayout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9" Type="http://schemas.openxmlformats.org/officeDocument/2006/relationships/tags" Target="../tags/tag25.xml"/><Relationship Id="rId8" Type="http://schemas.openxmlformats.org/officeDocument/2006/relationships/tags" Target="../tags/tag24.xml"/><Relationship Id="rId7" Type="http://schemas.openxmlformats.org/officeDocument/2006/relationships/tags" Target="../tags/tag23.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6" Type="http://schemas.openxmlformats.org/officeDocument/2006/relationships/notesSlide" Target="../notesSlides/notesSlide6.xml"/><Relationship Id="rId15" Type="http://schemas.openxmlformats.org/officeDocument/2006/relationships/slideLayout" Target="../slideLayouts/slideLayout1.xml"/><Relationship Id="rId14" Type="http://schemas.openxmlformats.org/officeDocument/2006/relationships/tags" Target="../tags/tag30.xml"/><Relationship Id="rId13" Type="http://schemas.openxmlformats.org/officeDocument/2006/relationships/tags" Target="../tags/tag29.xml"/><Relationship Id="rId12" Type="http://schemas.openxmlformats.org/officeDocument/2006/relationships/tags" Target="../tags/tag28.xml"/><Relationship Id="rId11" Type="http://schemas.openxmlformats.org/officeDocument/2006/relationships/tags" Target="../tags/tag27.xml"/><Relationship Id="rId10" Type="http://schemas.openxmlformats.org/officeDocument/2006/relationships/tags" Target="../tags/tag26.xml"/><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6" Type="http://schemas.openxmlformats.org/officeDocument/2006/relationships/notesSlide" Target="../notesSlides/notesSlide7.xml"/><Relationship Id="rId5" Type="http://schemas.openxmlformats.org/officeDocument/2006/relationships/slideLayout" Target="../slideLayouts/slideLayout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9" Type="http://schemas.openxmlformats.org/officeDocument/2006/relationships/tags" Target="../tags/tag35.xml"/><Relationship Id="rId8" Type="http://schemas.openxmlformats.org/officeDocument/2006/relationships/tags" Target="../tags/tag34.xml"/><Relationship Id="rId7" Type="http://schemas.openxmlformats.org/officeDocument/2006/relationships/tags" Target="../tags/tag33.xml"/><Relationship Id="rId6" Type="http://schemas.openxmlformats.org/officeDocument/2006/relationships/tags" Target="../tags/tag32.xml"/><Relationship Id="rId5" Type="http://schemas.openxmlformats.org/officeDocument/2006/relationships/tags" Target="../tags/tag3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6" Type="http://schemas.openxmlformats.org/officeDocument/2006/relationships/notesSlide" Target="../notesSlides/notesSlide8.xml"/><Relationship Id="rId15" Type="http://schemas.openxmlformats.org/officeDocument/2006/relationships/slideLayout" Target="../slideLayouts/slideLayout1.xml"/><Relationship Id="rId14" Type="http://schemas.openxmlformats.org/officeDocument/2006/relationships/tags" Target="../tags/tag40.xml"/><Relationship Id="rId13" Type="http://schemas.openxmlformats.org/officeDocument/2006/relationships/tags" Target="../tags/tag39.xml"/><Relationship Id="rId12" Type="http://schemas.openxmlformats.org/officeDocument/2006/relationships/tags" Target="../tags/tag38.xml"/><Relationship Id="rId11" Type="http://schemas.openxmlformats.org/officeDocument/2006/relationships/tags" Target="../tags/tag37.xml"/><Relationship Id="rId10" Type="http://schemas.openxmlformats.org/officeDocument/2006/relationships/tags" Target="../tags/tag36.xml"/><Relationship Id="rId1" Type="http://schemas.openxmlformats.org/officeDocument/2006/relationships/image" Target="../media/image4.png"/></Relationships>
</file>

<file path=ppt/slides/_rels/slide9.xml.rels><?xml version="1.0" encoding="UTF-8" standalone="yes"?>
<Relationships xmlns="http://schemas.openxmlformats.org/package/2006/relationships"><Relationship Id="rId6" Type="http://schemas.openxmlformats.org/officeDocument/2006/relationships/notesSlide" Target="../notesSlides/notesSlide9.xml"/><Relationship Id="rId5" Type="http://schemas.openxmlformats.org/officeDocument/2006/relationships/slideLayout" Target="../slideLayouts/slideLayout1.xml"/><Relationship Id="rId4" Type="http://schemas.openxmlformats.org/officeDocument/2006/relationships/image" Target="../media/image7.png"/><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图片 17" descr="15.jpg"/>
          <p:cNvPicPr>
            <a:picLocks noChangeAspect="1"/>
          </p:cNvPicPr>
          <p:nvPr/>
        </p:nvPicPr>
        <p:blipFill>
          <a:blip r:embed="rId1"/>
          <a:srcRect/>
          <a:stretch>
            <a:fillRect/>
          </a:stretch>
        </p:blipFill>
        <p:spPr bwMode="auto">
          <a:xfrm>
            <a:off x="0" y="5227638"/>
            <a:ext cx="9131300" cy="1657350"/>
          </a:xfrm>
          <a:prstGeom prst="rect">
            <a:avLst/>
          </a:prstGeom>
          <a:noFill/>
          <a:ln w="9525">
            <a:noFill/>
            <a:miter lim="800000"/>
            <a:headEnd/>
            <a:tailEnd/>
          </a:ln>
        </p:spPr>
      </p:pic>
      <p:sp>
        <p:nvSpPr>
          <p:cNvPr id="14339" name="矩形 1"/>
          <p:cNvSpPr>
            <a:spLocks noChangeArrowheads="1"/>
          </p:cNvSpPr>
          <p:nvPr/>
        </p:nvSpPr>
        <p:spPr bwMode="auto">
          <a:xfrm>
            <a:off x="2051050" y="2168525"/>
            <a:ext cx="5329238" cy="1323439"/>
          </a:xfrm>
          <a:prstGeom prst="rect">
            <a:avLst/>
          </a:prstGeom>
          <a:noFill/>
          <a:ln w="9525">
            <a:noFill/>
            <a:miter lim="800000"/>
          </a:ln>
        </p:spPr>
        <p:txBody>
          <a:bodyPr>
            <a:spAutoFit/>
          </a:bodyPr>
          <a:lstStyle/>
          <a:p>
            <a:pPr algn="ctr">
              <a:spcBef>
                <a:spcPts val="600"/>
              </a:spcBef>
            </a:pPr>
            <a:r>
              <a:rPr lang="en-US" altLang="zh-CN" sz="4000" dirty="0" smtClean="0">
                <a:solidFill>
                  <a:schemeClr val="tx1"/>
                </a:solidFill>
              </a:rPr>
              <a:t>10kV</a:t>
            </a:r>
            <a:r>
              <a:rPr lang="zh-CN" altLang="en-US" sz="4000" dirty="0" smtClean="0">
                <a:solidFill>
                  <a:schemeClr val="tx1"/>
                </a:solidFill>
              </a:rPr>
              <a:t>备自投工作原理及现场维护</a:t>
            </a:r>
            <a:endParaRPr lang="zh-CN" altLang="en-US" sz="4000" dirty="0">
              <a:solidFill>
                <a:schemeClr val="tx1"/>
              </a:solidFill>
            </a:endParaRPr>
          </a:p>
        </p:txBody>
      </p:sp>
      <p:pic>
        <p:nvPicPr>
          <p:cNvPr id="14344" name="Picture 31"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14342" name="图片 13"/>
          <p:cNvPicPr>
            <a:picLocks noChangeAspect="1"/>
          </p:cNvPicPr>
          <p:nvPr/>
        </p:nvPicPr>
        <p:blipFill>
          <a:blip r:embed="rId3"/>
          <a:srcRect/>
          <a:stretch>
            <a:fillRect/>
          </a:stretch>
        </p:blipFill>
        <p:spPr bwMode="auto">
          <a:xfrm>
            <a:off x="3862388" y="4292600"/>
            <a:ext cx="1708150" cy="685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6466205" y="832485"/>
            <a:ext cx="2209165" cy="509270"/>
          </a:xfrm>
          <a:prstGeom prst="rect">
            <a:avLst/>
          </a:prstGeom>
          <a:noFill/>
          <a:ln w="9525">
            <a:noFill/>
            <a:miter lim="800000"/>
          </a:ln>
        </p:spPr>
        <p:txBody>
          <a:bodyPr anchor="ctr"/>
          <a:lstStyle/>
          <a:p>
            <a:pPr algn="r"/>
            <a:r>
              <a:rPr lang="zh-CN" altLang="en-US" sz="2600">
                <a:solidFill>
                  <a:srgbClr val="FFFFFF"/>
                </a:solidFill>
                <a:latin typeface="Calibri" panose="020F0502020204030204" pitchFamily="34" charset="0"/>
                <a:sym typeface="+mn-ea"/>
              </a:rPr>
              <a:t>课程内容目录</a:t>
            </a:r>
            <a:endParaRPr lang="zh-CN" altLang="en-US" sz="2600" dirty="0">
              <a:solidFill>
                <a:srgbClr val="FFFFFF"/>
              </a:solidFill>
              <a:latin typeface="Calibri" panose="020F0502020204030204" pitchFamily="34" charset="0"/>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5870292" y="789145"/>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sp>
        <p:nvSpPr>
          <p:cNvPr id="31" name="任意多边形 30"/>
          <p:cNvSpPr>
            <a:spLocks noChangeAspect="1"/>
          </p:cNvSpPr>
          <p:nvPr>
            <p:custDataLst>
              <p:tags r:id="rId5"/>
            </p:custDataLst>
          </p:nvPr>
        </p:nvSpPr>
        <p:spPr>
          <a:xfrm>
            <a:off x="2292028" y="169737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1">
              <a:alpha val="20000"/>
            </a:schemeClr>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eaLnBrk="1" fontAlgn="auto" hangingPunct="1">
              <a:spcBef>
                <a:spcPts val="0"/>
              </a:spcBef>
              <a:spcAft>
                <a:spcPts val="0"/>
              </a:spcAft>
              <a:defRPr/>
            </a:pPr>
            <a:r>
              <a:rPr lang="zh-CN" altLang="en-US" sz="2000" dirty="0" smtClean="0">
                <a:solidFill>
                  <a:srgbClr val="FFFFFF"/>
                </a:solidFill>
                <a:latin typeface="微软雅黑" panose="020B0503020204020204" pitchFamily="34" charset="-122"/>
              </a:rPr>
              <a:t>             </a:t>
            </a:r>
            <a:r>
              <a:rPr lang="zh-CN" altLang="en-US" sz="2000" dirty="0" smtClean="0">
                <a:solidFill>
                  <a:srgbClr val="FFFFFF"/>
                </a:solidFill>
                <a:latin typeface="微软雅黑" panose="020B0503020204020204" pitchFamily="34" charset="-122"/>
                <a:sym typeface="+mn-ea"/>
              </a:rPr>
              <a:t>背景</a:t>
            </a:r>
            <a:r>
              <a:rPr lang="zh-CN" altLang="en-US" sz="2000" dirty="0" smtClean="0">
                <a:solidFill>
                  <a:srgbClr val="FFFFFF"/>
                </a:solidFill>
                <a:latin typeface="微软雅黑" panose="020B0503020204020204" pitchFamily="34" charset="-122"/>
              </a:rPr>
              <a:t>  </a:t>
            </a:r>
            <a:endParaRPr lang="zh-CN" altLang="en-US" sz="2000" dirty="0">
              <a:solidFill>
                <a:srgbClr val="FFFFFF"/>
              </a:solidFill>
              <a:latin typeface="微软雅黑" panose="020B0503020204020204" pitchFamily="34" charset="-122"/>
            </a:endParaRPr>
          </a:p>
        </p:txBody>
      </p:sp>
      <p:sp>
        <p:nvSpPr>
          <p:cNvPr id="32" name="六边形 31"/>
          <p:cNvSpPr>
            <a:spLocks noChangeAspect="1"/>
          </p:cNvSpPr>
          <p:nvPr>
            <p:custDataLst>
              <p:tags r:id="rId6"/>
            </p:custDataLst>
          </p:nvPr>
        </p:nvSpPr>
        <p:spPr>
          <a:xfrm>
            <a:off x="2346620" y="1742239"/>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r>
              <a:rPr lang="en-US" altLang="zh-CN" sz="2000" dirty="0">
                <a:solidFill>
                  <a:srgbClr val="C0B88E"/>
                </a:solidFill>
              </a:rPr>
              <a:t>1</a:t>
            </a:r>
            <a:endParaRPr lang="zh-CN" altLang="en-US" sz="2000" dirty="0">
              <a:solidFill>
                <a:srgbClr val="C0B88E"/>
              </a:solidFill>
            </a:endParaRPr>
          </a:p>
        </p:txBody>
      </p:sp>
      <p:sp>
        <p:nvSpPr>
          <p:cNvPr id="33" name="任意多边形 32"/>
          <p:cNvSpPr>
            <a:spLocks noChangeAspect="1"/>
          </p:cNvSpPr>
          <p:nvPr>
            <p:custDataLst>
              <p:tags r:id="rId7"/>
            </p:custDataLst>
          </p:nvPr>
        </p:nvSpPr>
        <p:spPr>
          <a:xfrm>
            <a:off x="2292028" y="241745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2">
              <a:alpha val="20000"/>
            </a:schemeClr>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just" fontAlgn="auto">
              <a:spcBef>
                <a:spcPts val="0"/>
              </a:spcBef>
              <a:spcAft>
                <a:spcPts val="0"/>
              </a:spcAft>
            </a:pPr>
            <a:r>
              <a:rPr lang="en-US" altLang="zh-CN" sz="2000" dirty="0" smtClean="0">
                <a:solidFill>
                  <a:srgbClr val="FFFFFF"/>
                </a:solidFill>
                <a:latin typeface="微软雅黑" panose="020B0503020204020204" pitchFamily="34" charset="-122"/>
                <a:sym typeface="+mn-ea"/>
              </a:rPr>
              <a:t>             </a:t>
            </a:r>
            <a:r>
              <a:rPr lang="zh-CN" altLang="en-US" sz="2000" dirty="0" smtClean="0">
                <a:solidFill>
                  <a:srgbClr val="FFFFFF"/>
                </a:solidFill>
                <a:latin typeface="微软雅黑" panose="020B0503020204020204" pitchFamily="34" charset="-122"/>
                <a:sym typeface="+mn-ea"/>
              </a:rPr>
              <a:t>定义</a:t>
            </a:r>
            <a:endParaRPr lang="zh-CN" altLang="en-US" sz="2000" dirty="0">
              <a:solidFill>
                <a:srgbClr val="FFFFFF"/>
              </a:solidFill>
              <a:latin typeface="微软雅黑" panose="020B0503020204020204" pitchFamily="34" charset="-122"/>
            </a:endParaRPr>
          </a:p>
        </p:txBody>
      </p:sp>
      <p:sp>
        <p:nvSpPr>
          <p:cNvPr id="34" name="六边形 33"/>
          <p:cNvSpPr>
            <a:spLocks noChangeAspect="1"/>
          </p:cNvSpPr>
          <p:nvPr>
            <p:custDataLst>
              <p:tags r:id="rId8"/>
            </p:custDataLst>
          </p:nvPr>
        </p:nvSpPr>
        <p:spPr>
          <a:xfrm>
            <a:off x="2346620" y="2462954"/>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r>
              <a:rPr lang="en-US" altLang="zh-CN" sz="2000" dirty="0">
                <a:solidFill>
                  <a:srgbClr val="C0B88E"/>
                </a:solidFill>
              </a:rPr>
              <a:t>2</a:t>
            </a:r>
            <a:endParaRPr lang="zh-CN" altLang="en-US" sz="2000" dirty="0">
              <a:solidFill>
                <a:srgbClr val="C0B88E"/>
              </a:solidFill>
            </a:endParaRPr>
          </a:p>
        </p:txBody>
      </p:sp>
      <p:sp>
        <p:nvSpPr>
          <p:cNvPr id="35" name="任意多边形 34"/>
          <p:cNvSpPr>
            <a:spLocks noChangeAspect="1"/>
          </p:cNvSpPr>
          <p:nvPr>
            <p:custDataLst>
              <p:tags r:id="rId9"/>
            </p:custDataLst>
          </p:nvPr>
        </p:nvSpPr>
        <p:spPr>
          <a:xfrm>
            <a:off x="2292028" y="313753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1">
              <a:alpha val="20000"/>
            </a:schemeClr>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just" eaLnBrk="1" fontAlgn="auto" hangingPunct="1">
              <a:spcBef>
                <a:spcPts val="0"/>
              </a:spcBef>
              <a:spcAft>
                <a:spcPts val="0"/>
              </a:spcAft>
              <a:defRPr/>
            </a:pPr>
            <a:r>
              <a:rPr lang="en-US" altLang="zh-CN" sz="2000" dirty="0" smtClean="0">
                <a:solidFill>
                  <a:srgbClr val="FFFFFF"/>
                </a:solidFill>
                <a:latin typeface="微软雅黑" panose="020B0503020204020204" pitchFamily="34" charset="-122"/>
                <a:sym typeface="+mn-ea"/>
              </a:rPr>
              <a:t>          </a:t>
            </a:r>
            <a:r>
              <a:rPr lang="zh-CN" altLang="en-US" sz="2000" dirty="0" smtClean="0">
                <a:solidFill>
                  <a:srgbClr val="FFFFFF"/>
                </a:solidFill>
                <a:latin typeface="微软雅黑" panose="020B0503020204020204" pitchFamily="34" charset="-122"/>
                <a:sym typeface="+mn-ea"/>
              </a:rPr>
              <a:t>基本原则</a:t>
            </a:r>
            <a:endParaRPr lang="zh-CN" altLang="en-US" sz="2000" dirty="0" smtClean="0">
              <a:solidFill>
                <a:srgbClr val="FFFFFF"/>
              </a:solidFill>
              <a:latin typeface="微软雅黑" panose="020B0503020204020204" pitchFamily="34" charset="-122"/>
              <a:sym typeface="+mn-ea"/>
            </a:endParaRPr>
          </a:p>
        </p:txBody>
      </p:sp>
      <p:sp>
        <p:nvSpPr>
          <p:cNvPr id="37" name="六边形 36"/>
          <p:cNvSpPr>
            <a:spLocks noChangeAspect="1"/>
          </p:cNvSpPr>
          <p:nvPr>
            <p:custDataLst>
              <p:tags r:id="rId10"/>
            </p:custDataLst>
          </p:nvPr>
        </p:nvSpPr>
        <p:spPr>
          <a:xfrm>
            <a:off x="2346620" y="3182082"/>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r>
              <a:rPr lang="en-US" altLang="zh-CN" sz="2000" dirty="0">
                <a:solidFill>
                  <a:srgbClr val="C0B88E"/>
                </a:solidFill>
              </a:rPr>
              <a:t>3</a:t>
            </a:r>
            <a:endParaRPr lang="zh-CN" altLang="en-US" sz="2000" dirty="0">
              <a:solidFill>
                <a:srgbClr val="C0B88E"/>
              </a:solidFill>
            </a:endParaRPr>
          </a:p>
        </p:txBody>
      </p:sp>
      <p:sp>
        <p:nvSpPr>
          <p:cNvPr id="38" name="任意多边形 37"/>
          <p:cNvSpPr>
            <a:spLocks noChangeAspect="1"/>
          </p:cNvSpPr>
          <p:nvPr>
            <p:custDataLst>
              <p:tags r:id="rId11"/>
            </p:custDataLst>
          </p:nvPr>
        </p:nvSpPr>
        <p:spPr>
          <a:xfrm>
            <a:off x="2292028" y="385761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2"/>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just" fontAlgn="auto">
              <a:spcBef>
                <a:spcPts val="0"/>
              </a:spcBef>
              <a:spcAft>
                <a:spcPts val="0"/>
              </a:spcAft>
            </a:pPr>
            <a:r>
              <a:rPr lang="en-US" altLang="zh-CN" sz="2000" dirty="0" smtClean="0">
                <a:solidFill>
                  <a:srgbClr val="FFFFFF"/>
                </a:solidFill>
                <a:latin typeface="微软雅黑" panose="020B0503020204020204" pitchFamily="34" charset="-122"/>
                <a:sym typeface="+mn-ea"/>
              </a:rPr>
              <a:t>          </a:t>
            </a:r>
            <a:r>
              <a:rPr lang="zh-CN" altLang="en-US" sz="2000" dirty="0" smtClean="0">
                <a:solidFill>
                  <a:srgbClr val="FFFFFF"/>
                </a:solidFill>
                <a:latin typeface="微软雅黑" panose="020B0503020204020204" pitchFamily="34" charset="-122"/>
                <a:sym typeface="+mn-ea"/>
              </a:rPr>
              <a:t>应用范围</a:t>
            </a:r>
            <a:endParaRPr lang="zh-CN" altLang="en-US" sz="2000" dirty="0">
              <a:solidFill>
                <a:srgbClr val="FFFFFF"/>
              </a:solidFill>
              <a:latin typeface="微软雅黑" panose="020B0503020204020204" pitchFamily="34" charset="-122"/>
            </a:endParaRPr>
          </a:p>
        </p:txBody>
      </p:sp>
      <p:sp>
        <p:nvSpPr>
          <p:cNvPr id="39" name="六边形 38"/>
          <p:cNvSpPr>
            <a:spLocks noChangeAspect="1"/>
          </p:cNvSpPr>
          <p:nvPr>
            <p:custDataLst>
              <p:tags r:id="rId12"/>
            </p:custDataLst>
          </p:nvPr>
        </p:nvSpPr>
        <p:spPr>
          <a:xfrm>
            <a:off x="2346620" y="3902796"/>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r>
              <a:rPr lang="en-US" altLang="zh-CN" sz="2000" dirty="0">
                <a:solidFill>
                  <a:schemeClr val="bg2">
                    <a:lumMod val="25000"/>
                  </a:schemeClr>
                </a:solidFill>
              </a:rPr>
              <a:t>4</a:t>
            </a:r>
            <a:endParaRPr lang="zh-CN" altLang="en-US" sz="2000" dirty="0">
              <a:solidFill>
                <a:schemeClr val="bg2">
                  <a:lumMod val="25000"/>
                </a:schemeClr>
              </a:solidFill>
            </a:endParaRPr>
          </a:p>
        </p:txBody>
      </p:sp>
      <p:sp>
        <p:nvSpPr>
          <p:cNvPr id="40" name="任意多边形 39"/>
          <p:cNvSpPr>
            <a:spLocks noChangeAspect="1"/>
          </p:cNvSpPr>
          <p:nvPr>
            <p:custDataLst>
              <p:tags r:id="rId13"/>
            </p:custDataLst>
          </p:nvPr>
        </p:nvSpPr>
        <p:spPr>
          <a:xfrm>
            <a:off x="2292028" y="457769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1">
              <a:alpha val="20000"/>
            </a:schemeClr>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just" fontAlgn="auto">
              <a:spcBef>
                <a:spcPts val="0"/>
              </a:spcBef>
              <a:spcAft>
                <a:spcPts val="0"/>
              </a:spcAft>
              <a:defRPr/>
            </a:pPr>
            <a:r>
              <a:rPr lang="zh-CN" altLang="en-US" sz="2000" dirty="0" smtClean="0">
                <a:solidFill>
                  <a:srgbClr val="FFFFFF"/>
                </a:solidFill>
                <a:latin typeface="微软雅黑" panose="020B0503020204020204" pitchFamily="34" charset="-122"/>
                <a:sym typeface="+mn-ea"/>
              </a:rPr>
              <a:t>   现场维护注意事项</a:t>
            </a:r>
            <a:endParaRPr lang="zh-CN" altLang="en-US" sz="2000" dirty="0" smtClean="0">
              <a:solidFill>
                <a:srgbClr val="FFFFFF"/>
              </a:solidFill>
              <a:latin typeface="微软雅黑" panose="020B0503020204020204" pitchFamily="34" charset="-122"/>
              <a:sym typeface="+mn-ea"/>
            </a:endParaRPr>
          </a:p>
        </p:txBody>
      </p:sp>
      <p:sp>
        <p:nvSpPr>
          <p:cNvPr id="41" name="六边形 40"/>
          <p:cNvSpPr>
            <a:spLocks noChangeAspect="1"/>
          </p:cNvSpPr>
          <p:nvPr>
            <p:custDataLst>
              <p:tags r:id="rId14"/>
            </p:custDataLst>
          </p:nvPr>
        </p:nvSpPr>
        <p:spPr>
          <a:xfrm>
            <a:off x="2346620" y="4622624"/>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US" altLang="zh-CN" sz="2000" dirty="0" smtClean="0">
                <a:solidFill>
                  <a:srgbClr val="C0B88E"/>
                </a:solidFill>
              </a:rPr>
              <a:t>5</a:t>
            </a:r>
            <a:endParaRPr lang="zh-CN" altLang="en-US" sz="2000" dirty="0">
              <a:solidFill>
                <a:srgbClr val="C0B88E"/>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4277047" y="855662"/>
            <a:ext cx="4687441" cy="476250"/>
          </a:xfrm>
          <a:prstGeom prst="rect">
            <a:avLst/>
          </a:prstGeom>
          <a:noFill/>
          <a:ln w="9525">
            <a:noFill/>
            <a:miter lim="800000"/>
          </a:ln>
        </p:spPr>
        <p:txBody>
          <a:bodyPr anchor="ctr"/>
          <a:lstStyle/>
          <a:p>
            <a:r>
              <a:rPr lang="zh-CN" altLang="en-US" sz="2800" dirty="0">
                <a:solidFill>
                  <a:schemeClr val="tx1"/>
                </a:solidFill>
                <a:latin typeface="微软雅黑" panose="020B0503020204020204" pitchFamily="34" charset="-122"/>
                <a:ea typeface="微软雅黑" panose="020B0503020204020204" pitchFamily="34" charset="-122"/>
              </a:rPr>
              <a:t>1</a:t>
            </a:r>
            <a:r>
              <a:rPr lang="en-US" altLang="zh-CN" sz="2800" dirty="0">
                <a:solidFill>
                  <a:schemeClr val="tx1"/>
                </a:solidFill>
                <a:latin typeface="微软雅黑" panose="020B0503020204020204" pitchFamily="34" charset="-122"/>
                <a:ea typeface="微软雅黑" panose="020B0503020204020204" pitchFamily="34" charset="-122"/>
                <a:sym typeface="Arial" panose="020B0604020202020204" pitchFamily="34" charset="0"/>
              </a:rPr>
              <a:t>0kV</a:t>
            </a:r>
            <a:r>
              <a:rPr lang="zh-CN" altLang="en-US" sz="2800" dirty="0">
                <a:solidFill>
                  <a:schemeClr val="tx1"/>
                </a:solidFill>
                <a:latin typeface="微软雅黑" panose="020B0503020204020204" pitchFamily="34" charset="-122"/>
                <a:ea typeface="微软雅黑" panose="020B0503020204020204" pitchFamily="34" charset="-122"/>
              </a:rPr>
              <a:t>备自投的应用范围</a:t>
            </a:r>
            <a:endParaRPr lang="zh-CN" altLang="en-US" sz="2800" dirty="0">
              <a:solidFill>
                <a:schemeClr val="tx1"/>
              </a:solidFill>
              <a:latin typeface="微软雅黑" panose="020B0503020204020204" pitchFamily="34" charset="-122"/>
              <a:ea typeface="微软雅黑" panose="020B0503020204020204" pitchFamily="34" charset="-122"/>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3688655" y="806450"/>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graphicFrame>
        <p:nvGraphicFramePr>
          <p:cNvPr id="34" name="Group 3"/>
          <p:cNvGraphicFramePr/>
          <p:nvPr/>
        </p:nvGraphicFramePr>
        <p:xfrm>
          <a:off x="395288" y="1800225"/>
          <a:ext cx="8383587" cy="4171950"/>
        </p:xfrm>
        <a:graphic>
          <a:graphicData uri="http://schemas.openxmlformats.org/drawingml/2006/table">
            <a:tbl>
              <a:tblPr/>
              <a:tblGrid>
                <a:gridCol w="2295525"/>
                <a:gridCol w="6088062"/>
              </a:tblGrid>
              <a:tr h="628650">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marL="182880">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marL="446405">
                        <a:spcAft>
                          <a:spcPct val="40000"/>
                        </a:spcAft>
                        <a:defRPr sz="1600">
                          <a:solidFill>
                            <a:schemeClr val="tx1"/>
                          </a:solidFill>
                          <a:latin typeface="Times New Roman" panose="02020603050405020304" pitchFamily="18" charset="0"/>
                          <a:ea typeface="宋体" panose="02010600030101010101" pitchFamily="2" charset="-122"/>
                        </a:defRPr>
                      </a:lvl3pPr>
                      <a:lvl4pPr marL="722630">
                        <a:spcAft>
                          <a:spcPct val="40000"/>
                        </a:spcAft>
                        <a:defRPr sz="1200">
                          <a:solidFill>
                            <a:schemeClr val="tx1"/>
                          </a:solidFill>
                          <a:latin typeface="Times New Roman" panose="02020603050405020304" pitchFamily="18" charset="0"/>
                          <a:ea typeface="宋体" panose="02010600030101010101" pitchFamily="2" charset="-122"/>
                        </a:defRPr>
                      </a:lvl4pPr>
                      <a:lvl5pPr marL="989330">
                        <a:spcAft>
                          <a:spcPct val="40000"/>
                        </a:spcAft>
                        <a:defRPr sz="900">
                          <a:solidFill>
                            <a:schemeClr val="tx1"/>
                          </a:solidFill>
                          <a:latin typeface="Times New Roman" panose="02020603050405020304" pitchFamily="18" charset="0"/>
                          <a:ea typeface="宋体" panose="02010600030101010101" pitchFamily="2" charset="-122"/>
                        </a:defRPr>
                      </a:lvl5pPr>
                      <a:lvl6pPr marL="14465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marL="19037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marL="23609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marL="28181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40000"/>
                        </a:spcAft>
                        <a:buClrTx/>
                        <a:buSzTx/>
                        <a:buFont typeface="Wingdings" panose="05000000000000000000" pitchFamily="2" charset="2"/>
                        <a:buNone/>
                      </a:pPr>
                      <a:r>
                        <a:rPr kumimoji="0" lang="zh-CN" altLang="en-US"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适用站点 </a:t>
                      </a:r>
                      <a:endParaRPr kumimoji="0" lang="zh-CN" altLang="en-US"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0" marR="0" marT="0" marB="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BEBFA"/>
                    </a:solidFill>
                  </a:tcPr>
                </a:tc>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marL="182880">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marL="446405">
                        <a:spcAft>
                          <a:spcPct val="40000"/>
                        </a:spcAft>
                        <a:defRPr sz="1600">
                          <a:solidFill>
                            <a:schemeClr val="tx1"/>
                          </a:solidFill>
                          <a:latin typeface="Times New Roman" panose="02020603050405020304" pitchFamily="18" charset="0"/>
                          <a:ea typeface="宋体" panose="02010600030101010101" pitchFamily="2" charset="-122"/>
                        </a:defRPr>
                      </a:lvl3pPr>
                      <a:lvl4pPr marL="722630">
                        <a:spcAft>
                          <a:spcPct val="40000"/>
                        </a:spcAft>
                        <a:defRPr sz="1200">
                          <a:solidFill>
                            <a:schemeClr val="tx1"/>
                          </a:solidFill>
                          <a:latin typeface="Times New Roman" panose="02020603050405020304" pitchFamily="18" charset="0"/>
                          <a:ea typeface="宋体" panose="02010600030101010101" pitchFamily="2" charset="-122"/>
                        </a:defRPr>
                      </a:lvl4pPr>
                      <a:lvl5pPr marL="989330">
                        <a:spcAft>
                          <a:spcPct val="40000"/>
                        </a:spcAft>
                        <a:defRPr sz="900">
                          <a:solidFill>
                            <a:schemeClr val="tx1"/>
                          </a:solidFill>
                          <a:latin typeface="Times New Roman" panose="02020603050405020304" pitchFamily="18" charset="0"/>
                          <a:ea typeface="宋体" panose="02010600030101010101" pitchFamily="2" charset="-122"/>
                        </a:defRPr>
                      </a:lvl5pPr>
                      <a:lvl6pPr marL="14465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marL="19037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marL="23609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marL="28181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70000"/>
                        </a:lnSpc>
                        <a:spcBef>
                          <a:spcPct val="0"/>
                        </a:spcBef>
                        <a:spcAft>
                          <a:spcPct val="40000"/>
                        </a:spcAft>
                        <a:buClrTx/>
                        <a:buSzTx/>
                        <a:buFont typeface="Wingdings" panose="05000000000000000000" pitchFamily="2" charset="2"/>
                        <a:buNone/>
                      </a:pPr>
                      <a:r>
                        <a:rPr kumimoji="0" lang="zh-CN" altLang="en-US" sz="20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变电站10kV母联备自投</a:t>
                      </a:r>
                      <a:endParaRPr kumimoji="0" lang="zh-CN" altLang="en-US" sz="20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BEBFA"/>
                    </a:solidFill>
                  </a:tcPr>
                </a:tc>
              </a:tr>
              <a:tr h="590550">
                <a:tc rowSpan="3">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marL="182880">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marL="446405">
                        <a:spcAft>
                          <a:spcPct val="40000"/>
                        </a:spcAft>
                        <a:defRPr sz="1600">
                          <a:solidFill>
                            <a:schemeClr val="tx1"/>
                          </a:solidFill>
                          <a:latin typeface="Times New Roman" panose="02020603050405020304" pitchFamily="18" charset="0"/>
                          <a:ea typeface="宋体" panose="02010600030101010101" pitchFamily="2" charset="-122"/>
                        </a:defRPr>
                      </a:lvl3pPr>
                      <a:lvl4pPr marL="722630">
                        <a:spcAft>
                          <a:spcPct val="40000"/>
                        </a:spcAft>
                        <a:defRPr sz="1200">
                          <a:solidFill>
                            <a:schemeClr val="tx1"/>
                          </a:solidFill>
                          <a:latin typeface="Times New Roman" panose="02020603050405020304" pitchFamily="18" charset="0"/>
                          <a:ea typeface="宋体" panose="02010600030101010101" pitchFamily="2" charset="-122"/>
                        </a:defRPr>
                      </a:lvl4pPr>
                      <a:lvl5pPr marL="989330">
                        <a:spcAft>
                          <a:spcPct val="40000"/>
                        </a:spcAft>
                        <a:defRPr sz="900">
                          <a:solidFill>
                            <a:schemeClr val="tx1"/>
                          </a:solidFill>
                          <a:latin typeface="Times New Roman" panose="02020603050405020304" pitchFamily="18" charset="0"/>
                          <a:ea typeface="宋体" panose="02010600030101010101" pitchFamily="2" charset="-122"/>
                        </a:defRPr>
                      </a:lvl5pPr>
                      <a:lvl6pPr marL="14465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marL="19037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marL="23609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marL="28181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40000"/>
                        </a:spcAft>
                        <a:buClrTx/>
                        <a:buSzTx/>
                        <a:buFont typeface="Wingdings" panose="05000000000000000000" pitchFamily="2" charset="2"/>
                        <a:buNone/>
                      </a:pPr>
                      <a:r>
                        <a:rPr kumimoji="0" lang="zh-CN" altLang="en-US" sz="20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适应母线接线方式</a:t>
                      </a:r>
                      <a:endParaRPr kumimoji="0" lang="zh-CN" altLang="en-US" sz="20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L="0" marR="0" marT="0" marB="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rgbClr val="FFF1D9"/>
                    </a:solidFill>
                  </a:tcPr>
                </a:tc>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marL="182880">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marL="446405">
                        <a:spcAft>
                          <a:spcPct val="40000"/>
                        </a:spcAft>
                        <a:defRPr sz="1600">
                          <a:solidFill>
                            <a:schemeClr val="tx1"/>
                          </a:solidFill>
                          <a:latin typeface="Times New Roman" panose="02020603050405020304" pitchFamily="18" charset="0"/>
                          <a:ea typeface="宋体" panose="02010600030101010101" pitchFamily="2" charset="-122"/>
                        </a:defRPr>
                      </a:lvl3pPr>
                      <a:lvl4pPr marL="722630">
                        <a:spcAft>
                          <a:spcPct val="40000"/>
                        </a:spcAft>
                        <a:defRPr sz="1200">
                          <a:solidFill>
                            <a:schemeClr val="tx1"/>
                          </a:solidFill>
                          <a:latin typeface="Times New Roman" panose="02020603050405020304" pitchFamily="18" charset="0"/>
                          <a:ea typeface="宋体" panose="02010600030101010101" pitchFamily="2" charset="-122"/>
                        </a:defRPr>
                      </a:lvl4pPr>
                      <a:lvl5pPr marL="989330">
                        <a:spcAft>
                          <a:spcPct val="40000"/>
                        </a:spcAft>
                        <a:defRPr sz="900">
                          <a:solidFill>
                            <a:schemeClr val="tx1"/>
                          </a:solidFill>
                          <a:latin typeface="Times New Roman" panose="02020603050405020304" pitchFamily="18" charset="0"/>
                          <a:ea typeface="宋体" panose="02010600030101010101" pitchFamily="2" charset="-122"/>
                        </a:defRPr>
                      </a:lvl5pPr>
                      <a:lvl6pPr marL="14465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marL="19037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marL="23609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marL="28181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70000"/>
                        </a:lnSpc>
                        <a:spcBef>
                          <a:spcPct val="0"/>
                        </a:spcBef>
                        <a:spcAft>
                          <a:spcPct val="40000"/>
                        </a:spcAft>
                        <a:buClrTx/>
                        <a:buSzTx/>
                        <a:buFont typeface="Wingdings" panose="05000000000000000000" pitchFamily="2" charset="2"/>
                        <a:buNone/>
                      </a:pPr>
                      <a:r>
                        <a:rPr kumimoji="0" lang="zh-CN" altLang="en-US" sz="20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两段母线</a:t>
                      </a:r>
                      <a:endParaRPr kumimoji="0" lang="zh-CN" altLang="en-US" sz="20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1D9"/>
                    </a:solidFill>
                  </a:tcPr>
                </a:tc>
              </a:tr>
              <a:tr h="590550">
                <a:tc vMerge="1">
                  <a:tcPr/>
                </a:tc>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marL="182880">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marL="446405">
                        <a:spcAft>
                          <a:spcPct val="40000"/>
                        </a:spcAft>
                        <a:defRPr sz="1600">
                          <a:solidFill>
                            <a:schemeClr val="tx1"/>
                          </a:solidFill>
                          <a:latin typeface="Times New Roman" panose="02020603050405020304" pitchFamily="18" charset="0"/>
                          <a:ea typeface="宋体" panose="02010600030101010101" pitchFamily="2" charset="-122"/>
                        </a:defRPr>
                      </a:lvl3pPr>
                      <a:lvl4pPr marL="722630">
                        <a:spcAft>
                          <a:spcPct val="40000"/>
                        </a:spcAft>
                        <a:defRPr sz="1200">
                          <a:solidFill>
                            <a:schemeClr val="tx1"/>
                          </a:solidFill>
                          <a:latin typeface="Times New Roman" panose="02020603050405020304" pitchFamily="18" charset="0"/>
                          <a:ea typeface="宋体" panose="02010600030101010101" pitchFamily="2" charset="-122"/>
                        </a:defRPr>
                      </a:lvl4pPr>
                      <a:lvl5pPr marL="989330">
                        <a:spcAft>
                          <a:spcPct val="40000"/>
                        </a:spcAft>
                        <a:defRPr sz="900">
                          <a:solidFill>
                            <a:schemeClr val="tx1"/>
                          </a:solidFill>
                          <a:latin typeface="Times New Roman" panose="02020603050405020304" pitchFamily="18" charset="0"/>
                          <a:ea typeface="宋体" panose="02010600030101010101" pitchFamily="2" charset="-122"/>
                        </a:defRPr>
                      </a:lvl5pPr>
                      <a:lvl6pPr marL="14465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marL="19037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marL="23609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marL="28181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70000"/>
                        </a:lnSpc>
                        <a:spcBef>
                          <a:spcPct val="0"/>
                        </a:spcBef>
                        <a:spcAft>
                          <a:spcPct val="40000"/>
                        </a:spcAft>
                        <a:buClrTx/>
                        <a:buSzTx/>
                        <a:buFont typeface="Wingdings" panose="05000000000000000000" pitchFamily="2" charset="2"/>
                        <a:buNone/>
                      </a:pPr>
                      <a:r>
                        <a:rPr kumimoji="0" lang="zh-CN" altLang="en-US" sz="20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三段母线</a:t>
                      </a:r>
                      <a:endParaRPr kumimoji="0" lang="zh-CN" altLang="en-US" sz="20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rgbClr val="FFF1D9"/>
                    </a:solidFill>
                  </a:tcPr>
                </a:tc>
              </a:tr>
              <a:tr h="590550">
                <a:tc vMerge="1">
                  <a:tcPr/>
                </a:tc>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marL="182880">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marL="446405">
                        <a:spcAft>
                          <a:spcPct val="40000"/>
                        </a:spcAft>
                        <a:defRPr sz="1600">
                          <a:solidFill>
                            <a:schemeClr val="tx1"/>
                          </a:solidFill>
                          <a:latin typeface="Times New Roman" panose="02020603050405020304" pitchFamily="18" charset="0"/>
                          <a:ea typeface="宋体" panose="02010600030101010101" pitchFamily="2" charset="-122"/>
                        </a:defRPr>
                      </a:lvl3pPr>
                      <a:lvl4pPr marL="722630">
                        <a:spcAft>
                          <a:spcPct val="40000"/>
                        </a:spcAft>
                        <a:defRPr sz="1200">
                          <a:solidFill>
                            <a:schemeClr val="tx1"/>
                          </a:solidFill>
                          <a:latin typeface="Times New Roman" panose="02020603050405020304" pitchFamily="18" charset="0"/>
                          <a:ea typeface="宋体" panose="02010600030101010101" pitchFamily="2" charset="-122"/>
                        </a:defRPr>
                      </a:lvl4pPr>
                      <a:lvl5pPr marL="989330">
                        <a:spcAft>
                          <a:spcPct val="40000"/>
                        </a:spcAft>
                        <a:defRPr sz="900">
                          <a:solidFill>
                            <a:schemeClr val="tx1"/>
                          </a:solidFill>
                          <a:latin typeface="Times New Roman" panose="02020603050405020304" pitchFamily="18" charset="0"/>
                          <a:ea typeface="宋体" panose="02010600030101010101" pitchFamily="2" charset="-122"/>
                        </a:defRPr>
                      </a:lvl5pPr>
                      <a:lvl6pPr marL="14465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marL="19037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marL="23609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marL="28181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70000"/>
                        </a:lnSpc>
                        <a:spcBef>
                          <a:spcPct val="0"/>
                        </a:spcBef>
                        <a:spcAft>
                          <a:spcPct val="40000"/>
                        </a:spcAft>
                        <a:buClrTx/>
                        <a:buSzTx/>
                        <a:buFont typeface="Wingdings" panose="05000000000000000000" pitchFamily="2" charset="2"/>
                        <a:buNone/>
                      </a:pPr>
                      <a:r>
                        <a:rPr kumimoji="0" lang="zh-CN" altLang="en-US" sz="20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四段母线（有一台主变变低侧一分为二）</a:t>
                      </a:r>
                      <a:endParaRPr kumimoji="0" lang="zh-CN" altLang="en-US" sz="20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solidFill>
                      <a:srgbClr val="FFF1D9"/>
                    </a:solidFill>
                  </a:tcPr>
                </a:tc>
              </a:tr>
              <a:tr h="590550">
                <a:tc rowSpan="3">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marL="182880">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marL="446405">
                        <a:spcAft>
                          <a:spcPct val="40000"/>
                        </a:spcAft>
                        <a:defRPr sz="1600">
                          <a:solidFill>
                            <a:schemeClr val="tx1"/>
                          </a:solidFill>
                          <a:latin typeface="Times New Roman" panose="02020603050405020304" pitchFamily="18" charset="0"/>
                          <a:ea typeface="宋体" panose="02010600030101010101" pitchFamily="2" charset="-122"/>
                        </a:defRPr>
                      </a:lvl3pPr>
                      <a:lvl4pPr marL="722630">
                        <a:spcAft>
                          <a:spcPct val="40000"/>
                        </a:spcAft>
                        <a:defRPr sz="1200">
                          <a:solidFill>
                            <a:schemeClr val="tx1"/>
                          </a:solidFill>
                          <a:latin typeface="Times New Roman" panose="02020603050405020304" pitchFamily="18" charset="0"/>
                          <a:ea typeface="宋体" panose="02010600030101010101" pitchFamily="2" charset="-122"/>
                        </a:defRPr>
                      </a:lvl4pPr>
                      <a:lvl5pPr marL="989330">
                        <a:spcAft>
                          <a:spcPct val="40000"/>
                        </a:spcAft>
                        <a:defRPr sz="900">
                          <a:solidFill>
                            <a:schemeClr val="tx1"/>
                          </a:solidFill>
                          <a:latin typeface="Times New Roman" panose="02020603050405020304" pitchFamily="18" charset="0"/>
                          <a:ea typeface="宋体" panose="02010600030101010101" pitchFamily="2" charset="-122"/>
                        </a:defRPr>
                      </a:lvl5pPr>
                      <a:lvl6pPr marL="14465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marL="19037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marL="23609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marL="28181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40000"/>
                        </a:spcAft>
                        <a:buClrTx/>
                        <a:buSzTx/>
                        <a:buFont typeface="Wingdings" panose="05000000000000000000" pitchFamily="2" charset="2"/>
                        <a:buNone/>
                      </a:pPr>
                      <a:r>
                        <a:rPr kumimoji="0" lang="zh-CN" altLang="en-US" sz="20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适应主变规模</a:t>
                      </a:r>
                      <a:endParaRPr kumimoji="0" lang="zh-CN" altLang="en-US" sz="20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L="0" marR="0" marT="0" marB="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1D9"/>
                    </a:solidFill>
                  </a:tcPr>
                </a:tc>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marL="182880">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marL="446405">
                        <a:spcAft>
                          <a:spcPct val="40000"/>
                        </a:spcAft>
                        <a:defRPr sz="1600">
                          <a:solidFill>
                            <a:schemeClr val="tx1"/>
                          </a:solidFill>
                          <a:latin typeface="Times New Roman" panose="02020603050405020304" pitchFamily="18" charset="0"/>
                          <a:ea typeface="宋体" panose="02010600030101010101" pitchFamily="2" charset="-122"/>
                        </a:defRPr>
                      </a:lvl3pPr>
                      <a:lvl4pPr marL="722630">
                        <a:spcAft>
                          <a:spcPct val="40000"/>
                        </a:spcAft>
                        <a:defRPr sz="1200">
                          <a:solidFill>
                            <a:schemeClr val="tx1"/>
                          </a:solidFill>
                          <a:latin typeface="Times New Roman" panose="02020603050405020304" pitchFamily="18" charset="0"/>
                          <a:ea typeface="宋体" panose="02010600030101010101" pitchFamily="2" charset="-122"/>
                        </a:defRPr>
                      </a:lvl4pPr>
                      <a:lvl5pPr marL="989330">
                        <a:spcAft>
                          <a:spcPct val="40000"/>
                        </a:spcAft>
                        <a:defRPr sz="900">
                          <a:solidFill>
                            <a:schemeClr val="tx1"/>
                          </a:solidFill>
                          <a:latin typeface="Times New Roman" panose="02020603050405020304" pitchFamily="18" charset="0"/>
                          <a:ea typeface="宋体" panose="02010600030101010101" pitchFamily="2" charset="-122"/>
                        </a:defRPr>
                      </a:lvl5pPr>
                      <a:lvl6pPr marL="14465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marL="19037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marL="23609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marL="28181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70000"/>
                        </a:lnSpc>
                        <a:spcBef>
                          <a:spcPct val="0"/>
                        </a:spcBef>
                        <a:spcAft>
                          <a:spcPct val="40000"/>
                        </a:spcAft>
                        <a:buClrTx/>
                        <a:buSzTx/>
                        <a:buFont typeface="Wingdings" panose="05000000000000000000" pitchFamily="2" charset="2"/>
                        <a:buNone/>
                      </a:pPr>
                      <a:r>
                        <a:rPr kumimoji="0" lang="zh-CN" altLang="en-US" sz="20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两台主变</a:t>
                      </a:r>
                      <a:endParaRPr kumimoji="0" lang="zh-CN" altLang="en-US" sz="20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1D9"/>
                    </a:solidFill>
                  </a:tcPr>
                </a:tc>
              </a:tr>
              <a:tr h="590550">
                <a:tc vMerge="1">
                  <a:tcPr/>
                </a:tc>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marL="182880">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marL="446405">
                        <a:spcAft>
                          <a:spcPct val="40000"/>
                        </a:spcAft>
                        <a:defRPr sz="1600">
                          <a:solidFill>
                            <a:schemeClr val="tx1"/>
                          </a:solidFill>
                          <a:latin typeface="Times New Roman" panose="02020603050405020304" pitchFamily="18" charset="0"/>
                          <a:ea typeface="宋体" panose="02010600030101010101" pitchFamily="2" charset="-122"/>
                        </a:defRPr>
                      </a:lvl3pPr>
                      <a:lvl4pPr marL="722630">
                        <a:spcAft>
                          <a:spcPct val="40000"/>
                        </a:spcAft>
                        <a:defRPr sz="1200">
                          <a:solidFill>
                            <a:schemeClr val="tx1"/>
                          </a:solidFill>
                          <a:latin typeface="Times New Roman" panose="02020603050405020304" pitchFamily="18" charset="0"/>
                          <a:ea typeface="宋体" panose="02010600030101010101" pitchFamily="2" charset="-122"/>
                        </a:defRPr>
                      </a:lvl4pPr>
                      <a:lvl5pPr marL="989330">
                        <a:spcAft>
                          <a:spcPct val="40000"/>
                        </a:spcAft>
                        <a:defRPr sz="900">
                          <a:solidFill>
                            <a:schemeClr val="tx1"/>
                          </a:solidFill>
                          <a:latin typeface="Times New Roman" panose="02020603050405020304" pitchFamily="18" charset="0"/>
                          <a:ea typeface="宋体" panose="02010600030101010101" pitchFamily="2" charset="-122"/>
                        </a:defRPr>
                      </a:lvl5pPr>
                      <a:lvl6pPr marL="14465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marL="19037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marL="23609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marL="28181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70000"/>
                        </a:lnSpc>
                        <a:spcBef>
                          <a:spcPct val="0"/>
                        </a:spcBef>
                        <a:spcAft>
                          <a:spcPct val="40000"/>
                        </a:spcAft>
                        <a:buClrTx/>
                        <a:buSzTx/>
                        <a:buFont typeface="Wingdings" panose="05000000000000000000" pitchFamily="2" charset="2"/>
                        <a:buNone/>
                      </a:pPr>
                      <a:r>
                        <a:rPr kumimoji="0" lang="zh-CN" altLang="en-US" sz="20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三台主变</a:t>
                      </a:r>
                      <a:endParaRPr kumimoji="0" lang="zh-CN" altLang="en-US" sz="2000" b="0"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1D9"/>
                    </a:solidFill>
                  </a:tcPr>
                </a:tc>
              </a:tr>
              <a:tr h="590550">
                <a:tc vMerge="1">
                  <a:tcPr/>
                </a:tc>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marL="182880">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marL="446405">
                        <a:spcAft>
                          <a:spcPct val="40000"/>
                        </a:spcAft>
                        <a:defRPr sz="1600">
                          <a:solidFill>
                            <a:schemeClr val="tx1"/>
                          </a:solidFill>
                          <a:latin typeface="Times New Roman" panose="02020603050405020304" pitchFamily="18" charset="0"/>
                          <a:ea typeface="宋体" panose="02010600030101010101" pitchFamily="2" charset="-122"/>
                        </a:defRPr>
                      </a:lvl3pPr>
                      <a:lvl4pPr marL="722630">
                        <a:spcAft>
                          <a:spcPct val="40000"/>
                        </a:spcAft>
                        <a:defRPr sz="1200">
                          <a:solidFill>
                            <a:schemeClr val="tx1"/>
                          </a:solidFill>
                          <a:latin typeface="Times New Roman" panose="02020603050405020304" pitchFamily="18" charset="0"/>
                          <a:ea typeface="宋体" panose="02010600030101010101" pitchFamily="2" charset="-122"/>
                        </a:defRPr>
                      </a:lvl4pPr>
                      <a:lvl5pPr marL="989330">
                        <a:spcAft>
                          <a:spcPct val="40000"/>
                        </a:spcAft>
                        <a:defRPr sz="900">
                          <a:solidFill>
                            <a:schemeClr val="tx1"/>
                          </a:solidFill>
                          <a:latin typeface="Times New Roman" panose="02020603050405020304" pitchFamily="18" charset="0"/>
                          <a:ea typeface="宋体" panose="02010600030101010101" pitchFamily="2" charset="-122"/>
                        </a:defRPr>
                      </a:lvl5pPr>
                      <a:lvl6pPr marL="14465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marL="19037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marL="23609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marL="2818130"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70000"/>
                        </a:lnSpc>
                        <a:spcBef>
                          <a:spcPct val="0"/>
                        </a:spcBef>
                        <a:spcAft>
                          <a:spcPct val="40000"/>
                        </a:spcAft>
                        <a:buClrTx/>
                        <a:buSzTx/>
                        <a:buFont typeface="Wingdings" panose="05000000000000000000" pitchFamily="2" charset="2"/>
                        <a:buNone/>
                      </a:pPr>
                      <a:r>
                        <a:rPr kumimoji="0" lang="zh-CN" altLang="en-US"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rPr>
                        <a:t>三台主变（有一台主变变低侧一分为二）</a:t>
                      </a:r>
                      <a:endParaRPr kumimoji="0" lang="zh-CN" altLang="en-US" sz="2000" b="0"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1D9"/>
                    </a:solid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4277047" y="855662"/>
            <a:ext cx="4687441" cy="476250"/>
          </a:xfrm>
          <a:prstGeom prst="rect">
            <a:avLst/>
          </a:prstGeom>
          <a:noFill/>
          <a:ln w="9525">
            <a:noFill/>
            <a:miter lim="800000"/>
          </a:ln>
        </p:spPr>
        <p:txBody>
          <a:bodyPr anchor="ctr"/>
          <a:lstStyle/>
          <a:p>
            <a:r>
              <a:rPr lang="zh-CN" altLang="en-US" sz="2800" dirty="0">
                <a:solidFill>
                  <a:schemeClr val="tx1"/>
                </a:solidFill>
                <a:latin typeface="微软雅黑" panose="020B0503020204020204" pitchFamily="34" charset="-122"/>
                <a:ea typeface="微软雅黑" panose="020B0503020204020204" pitchFamily="34" charset="-122"/>
              </a:rPr>
              <a:t>1</a:t>
            </a:r>
            <a:r>
              <a:rPr lang="en-US" altLang="zh-CN" sz="2800" dirty="0">
                <a:solidFill>
                  <a:schemeClr val="tx1"/>
                </a:solidFill>
                <a:latin typeface="微软雅黑" panose="020B0503020204020204" pitchFamily="34" charset="-122"/>
                <a:ea typeface="微软雅黑" panose="020B0503020204020204" pitchFamily="34" charset="-122"/>
                <a:sym typeface="Arial" panose="020B0604020202020204" pitchFamily="34" charset="0"/>
              </a:rPr>
              <a:t>0kV</a:t>
            </a:r>
            <a:r>
              <a:rPr lang="zh-CN" altLang="en-US" sz="2800" dirty="0">
                <a:solidFill>
                  <a:schemeClr val="tx1"/>
                </a:solidFill>
                <a:latin typeface="微软雅黑" panose="020B0503020204020204" pitchFamily="34" charset="-122"/>
                <a:ea typeface="微软雅黑" panose="020B0503020204020204" pitchFamily="34" charset="-122"/>
              </a:rPr>
              <a:t>备自投的功能压板</a:t>
            </a:r>
            <a:endParaRPr lang="en-US" altLang="zh-CN" sz="2800" dirty="0">
              <a:solidFill>
                <a:schemeClr val="tx1"/>
              </a:solidFill>
              <a:latin typeface="微软雅黑" panose="020B0503020204020204" pitchFamily="34" charset="-122"/>
              <a:ea typeface="微软雅黑" panose="020B0503020204020204" pitchFamily="34" charset="-122"/>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3688655" y="806450"/>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graphicFrame>
        <p:nvGraphicFramePr>
          <p:cNvPr id="49" name="Group 3"/>
          <p:cNvGraphicFramePr/>
          <p:nvPr>
            <p:custDataLst>
              <p:tags r:id="rId5"/>
            </p:custDataLst>
          </p:nvPr>
        </p:nvGraphicFramePr>
        <p:xfrm>
          <a:off x="742837" y="1685737"/>
          <a:ext cx="7651750" cy="4248380"/>
        </p:xfrm>
        <a:graphic>
          <a:graphicData uri="http://schemas.openxmlformats.org/drawingml/2006/table">
            <a:tbl>
              <a:tblPr/>
              <a:tblGrid>
                <a:gridCol w="2287878"/>
                <a:gridCol w="866620"/>
                <a:gridCol w="4496971"/>
              </a:tblGrid>
              <a:tr h="401955">
                <a:tc gridSpan="3">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indent="-274955">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indent="-468630">
                        <a:spcAft>
                          <a:spcPct val="40000"/>
                        </a:spcAft>
                        <a:defRPr sz="1600">
                          <a:solidFill>
                            <a:schemeClr val="tx1"/>
                          </a:solidFill>
                          <a:latin typeface="Times New Roman" panose="02020603050405020304" pitchFamily="18" charset="0"/>
                          <a:ea typeface="宋体" panose="02010600030101010101" pitchFamily="2" charset="-122"/>
                        </a:defRPr>
                      </a:lvl3pPr>
                      <a:lvl4pPr indent="-649605">
                        <a:spcAft>
                          <a:spcPct val="40000"/>
                        </a:spcAft>
                        <a:defRPr sz="1200">
                          <a:solidFill>
                            <a:schemeClr val="tx1"/>
                          </a:solidFill>
                          <a:latin typeface="Times New Roman" panose="02020603050405020304" pitchFamily="18" charset="0"/>
                          <a:ea typeface="宋体" panose="02010600030101010101" pitchFamily="2" charset="-122"/>
                        </a:defRPr>
                      </a:lvl4pPr>
                      <a:lvl5pPr indent="-840105">
                        <a:spcAft>
                          <a:spcPct val="40000"/>
                        </a:spcAft>
                        <a:defRPr sz="900">
                          <a:solidFill>
                            <a:schemeClr val="tx1"/>
                          </a:solidFill>
                          <a:latin typeface="Times New Roman" panose="02020603050405020304" pitchFamily="18" charset="0"/>
                          <a:ea typeface="宋体" panose="02010600030101010101" pitchFamily="2" charset="-122"/>
                        </a:defRPr>
                      </a:lvl5pPr>
                      <a:lvl6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40000"/>
                        </a:spcAft>
                        <a:buClrTx/>
                        <a:buSzTx/>
                        <a:buFont typeface="Wingdings" panose="05000000000000000000" pitchFamily="2" charset="2"/>
                        <a:buNone/>
                      </a:pPr>
                      <a:r>
                        <a:rPr kumimoji="0" lang="zh-CN" altLang="en-US" sz="1800" b="1" i="0" u="none" strike="noStrike" cap="none" normalizeH="0" baseline="0" dirty="0">
                          <a:ln>
                            <a:noFill/>
                          </a:ln>
                          <a:solidFill>
                            <a:srgbClr val="FFFFFF"/>
                          </a:solidFill>
                          <a:effectLst/>
                          <a:latin typeface="Calibri" panose="020F0502020204030204" pitchFamily="34" charset="0"/>
                          <a:ea typeface="宋体" panose="02010600030101010101" pitchFamily="2" charset="-122"/>
                        </a:rPr>
                        <a:t>压板输入</a:t>
                      </a:r>
                      <a:endParaRPr kumimoji="0" lang="zh-CN" altLang="en-US" sz="1800" b="1" i="0" u="none" strike="noStrike" cap="none" normalizeH="0" baseline="0" dirty="0">
                        <a:ln>
                          <a:noFill/>
                        </a:ln>
                        <a:solidFill>
                          <a:srgbClr val="FFFFFF"/>
                        </a:solidFill>
                        <a:effectLst/>
                        <a:latin typeface="Calibri" panose="020F0502020204030204" pitchFamily="34" charset="0"/>
                        <a:ea typeface="宋体" panose="02010600030101010101" pitchFamily="2" charset="-122"/>
                      </a:endParaRP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9BBB59"/>
                    </a:solidFill>
                  </a:tcPr>
                </a:tc>
                <a:tc hMerge="1">
                  <a:tcPr/>
                </a:tc>
                <a:tc hMerge="1">
                  <a:tcPr/>
                </a:tc>
              </a:tr>
              <a:tr h="379432">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indent="-274955">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indent="-468630">
                        <a:spcAft>
                          <a:spcPct val="40000"/>
                        </a:spcAft>
                        <a:defRPr sz="1600">
                          <a:solidFill>
                            <a:schemeClr val="tx1"/>
                          </a:solidFill>
                          <a:latin typeface="Times New Roman" panose="02020603050405020304" pitchFamily="18" charset="0"/>
                          <a:ea typeface="宋体" panose="02010600030101010101" pitchFamily="2" charset="-122"/>
                        </a:defRPr>
                      </a:lvl3pPr>
                      <a:lvl4pPr indent="-649605">
                        <a:spcAft>
                          <a:spcPct val="40000"/>
                        </a:spcAft>
                        <a:defRPr sz="1200">
                          <a:solidFill>
                            <a:schemeClr val="tx1"/>
                          </a:solidFill>
                          <a:latin typeface="Times New Roman" panose="02020603050405020304" pitchFamily="18" charset="0"/>
                          <a:ea typeface="宋体" panose="02010600030101010101" pitchFamily="2" charset="-122"/>
                        </a:defRPr>
                      </a:lvl4pPr>
                      <a:lvl5pPr indent="-840105">
                        <a:spcAft>
                          <a:spcPct val="40000"/>
                        </a:spcAft>
                        <a:defRPr sz="900">
                          <a:solidFill>
                            <a:schemeClr val="tx1"/>
                          </a:solidFill>
                          <a:latin typeface="Times New Roman" panose="02020603050405020304" pitchFamily="18" charset="0"/>
                          <a:ea typeface="宋体" panose="02010600030101010101" pitchFamily="2" charset="-122"/>
                        </a:defRPr>
                      </a:lvl5pPr>
                      <a:lvl6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40000"/>
                        </a:spcAft>
                        <a:buClrTx/>
                        <a:buSzTx/>
                        <a:buFont typeface="Wingdings" panose="05000000000000000000" pitchFamily="2" charset="2"/>
                        <a:buNone/>
                      </a:pPr>
                      <a:r>
                        <a:rPr kumimoji="0" lang="zh-CN" altLang="en-US" sz="1400" b="0" i="0" u="none" strike="noStrike" cap="none" normalizeH="0" baseline="0" dirty="0">
                          <a:ln>
                            <a:noFill/>
                          </a:ln>
                          <a:solidFill>
                            <a:srgbClr val="000000"/>
                          </a:solidFill>
                          <a:effectLst/>
                          <a:latin typeface="Calibri" panose="020F0502020204030204" pitchFamily="34" charset="0"/>
                          <a:ea typeface="宋体" panose="02010600030101010101" pitchFamily="2" charset="-122"/>
                        </a:rPr>
                        <a:t>对象</a:t>
                      </a:r>
                      <a:endParaRPr kumimoji="0" lang="zh-CN" altLang="en-US" sz="1400" b="0" i="0" u="none" strike="noStrike" cap="none" normalizeH="0" baseline="0" dirty="0">
                        <a:ln>
                          <a:noFill/>
                        </a:ln>
                        <a:solidFill>
                          <a:srgbClr val="000000"/>
                        </a:solidFill>
                        <a:effectLst/>
                        <a:latin typeface="Calibri" panose="020F0502020204030204" pitchFamily="34" charset="0"/>
                        <a:ea typeface="宋体" panose="02010600030101010101" pitchFamily="2" charset="-122"/>
                      </a:endParaRP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EE7D1"/>
                    </a:solidFill>
                  </a:tcPr>
                </a:tc>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indent="-274955">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indent="-468630">
                        <a:spcAft>
                          <a:spcPct val="40000"/>
                        </a:spcAft>
                        <a:defRPr sz="1600">
                          <a:solidFill>
                            <a:schemeClr val="tx1"/>
                          </a:solidFill>
                          <a:latin typeface="Times New Roman" panose="02020603050405020304" pitchFamily="18" charset="0"/>
                          <a:ea typeface="宋体" panose="02010600030101010101" pitchFamily="2" charset="-122"/>
                        </a:defRPr>
                      </a:lvl3pPr>
                      <a:lvl4pPr indent="-649605">
                        <a:spcAft>
                          <a:spcPct val="40000"/>
                        </a:spcAft>
                        <a:defRPr sz="1200">
                          <a:solidFill>
                            <a:schemeClr val="tx1"/>
                          </a:solidFill>
                          <a:latin typeface="Times New Roman" panose="02020603050405020304" pitchFamily="18" charset="0"/>
                          <a:ea typeface="宋体" panose="02010600030101010101" pitchFamily="2" charset="-122"/>
                        </a:defRPr>
                      </a:lvl4pPr>
                      <a:lvl5pPr indent="-840105">
                        <a:spcAft>
                          <a:spcPct val="40000"/>
                        </a:spcAft>
                        <a:defRPr sz="900">
                          <a:solidFill>
                            <a:schemeClr val="tx1"/>
                          </a:solidFill>
                          <a:latin typeface="Times New Roman" panose="02020603050405020304" pitchFamily="18" charset="0"/>
                          <a:ea typeface="宋体" panose="02010600030101010101" pitchFamily="2" charset="-122"/>
                        </a:defRPr>
                      </a:lvl5pPr>
                      <a:lvl6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40000"/>
                        </a:spcAft>
                        <a:buClrTx/>
                        <a:buSzTx/>
                        <a:buFont typeface="Wingdings" panose="05000000000000000000" pitchFamily="2" charset="2"/>
                        <a:buNone/>
                      </a:pPr>
                      <a:r>
                        <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rPr>
                        <a:t>规模</a:t>
                      </a:r>
                      <a:endPar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endParaRP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EE7D1"/>
                    </a:solidFill>
                  </a:tcPr>
                </a:tc>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indent="-274955">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indent="-468630">
                        <a:spcAft>
                          <a:spcPct val="40000"/>
                        </a:spcAft>
                        <a:defRPr sz="1600">
                          <a:solidFill>
                            <a:schemeClr val="tx1"/>
                          </a:solidFill>
                          <a:latin typeface="Times New Roman" panose="02020603050405020304" pitchFamily="18" charset="0"/>
                          <a:ea typeface="宋体" panose="02010600030101010101" pitchFamily="2" charset="-122"/>
                        </a:defRPr>
                      </a:lvl3pPr>
                      <a:lvl4pPr indent="-649605">
                        <a:spcAft>
                          <a:spcPct val="40000"/>
                        </a:spcAft>
                        <a:defRPr sz="1200">
                          <a:solidFill>
                            <a:schemeClr val="tx1"/>
                          </a:solidFill>
                          <a:latin typeface="Times New Roman" panose="02020603050405020304" pitchFamily="18" charset="0"/>
                          <a:ea typeface="宋体" panose="02010600030101010101" pitchFamily="2" charset="-122"/>
                        </a:defRPr>
                      </a:lvl4pPr>
                      <a:lvl5pPr indent="-840105">
                        <a:spcAft>
                          <a:spcPct val="40000"/>
                        </a:spcAft>
                        <a:defRPr sz="900">
                          <a:solidFill>
                            <a:schemeClr val="tx1"/>
                          </a:solidFill>
                          <a:latin typeface="Times New Roman" panose="02020603050405020304" pitchFamily="18" charset="0"/>
                          <a:ea typeface="宋体" panose="02010600030101010101" pitchFamily="2" charset="-122"/>
                        </a:defRPr>
                      </a:lvl5pPr>
                      <a:lvl6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40000"/>
                        </a:spcAft>
                        <a:buClrTx/>
                        <a:buSzTx/>
                        <a:buFont typeface="Wingdings" panose="05000000000000000000" pitchFamily="2" charset="2"/>
                        <a:buNone/>
                      </a:pPr>
                      <a:r>
                        <a:rPr kumimoji="0" lang="zh-CN" altLang="en-US" sz="1400" b="0" i="0" u="none" strike="noStrike" cap="none" normalizeH="0" baseline="0" dirty="0">
                          <a:ln>
                            <a:noFill/>
                          </a:ln>
                          <a:solidFill>
                            <a:srgbClr val="000000"/>
                          </a:solidFill>
                          <a:effectLst/>
                          <a:latin typeface="Calibri" panose="020F0502020204030204" pitchFamily="34" charset="0"/>
                          <a:ea typeface="宋体" panose="02010600030101010101" pitchFamily="2" charset="-122"/>
                        </a:rPr>
                        <a:t>规范</a:t>
                      </a:r>
                      <a:endParaRPr kumimoji="0" lang="zh-CN" altLang="en-US" sz="1400" b="0" i="0" u="none" strike="noStrike" cap="none" normalizeH="0" baseline="0" dirty="0">
                        <a:ln>
                          <a:noFill/>
                        </a:ln>
                        <a:solidFill>
                          <a:srgbClr val="000000"/>
                        </a:solidFill>
                        <a:effectLst/>
                        <a:latin typeface="Calibri" panose="020F0502020204030204" pitchFamily="34" charset="0"/>
                        <a:ea typeface="宋体" panose="02010600030101010101" pitchFamily="2" charset="-122"/>
                      </a:endParaRP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EE7D1"/>
                    </a:solidFill>
                  </a:tcPr>
                </a:tc>
              </a:tr>
              <a:tr h="1015381">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indent="-274955">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indent="-468630">
                        <a:spcAft>
                          <a:spcPct val="40000"/>
                        </a:spcAft>
                        <a:defRPr sz="1600">
                          <a:solidFill>
                            <a:schemeClr val="tx1"/>
                          </a:solidFill>
                          <a:latin typeface="Times New Roman" panose="02020603050405020304" pitchFamily="18" charset="0"/>
                          <a:ea typeface="宋体" panose="02010600030101010101" pitchFamily="2" charset="-122"/>
                        </a:defRPr>
                      </a:lvl3pPr>
                      <a:lvl4pPr indent="-649605">
                        <a:spcAft>
                          <a:spcPct val="40000"/>
                        </a:spcAft>
                        <a:defRPr sz="1200">
                          <a:solidFill>
                            <a:schemeClr val="tx1"/>
                          </a:solidFill>
                          <a:latin typeface="Times New Roman" panose="02020603050405020304" pitchFamily="18" charset="0"/>
                          <a:ea typeface="宋体" panose="02010600030101010101" pitchFamily="2" charset="-122"/>
                        </a:defRPr>
                      </a:lvl4pPr>
                      <a:lvl5pPr indent="-840105">
                        <a:spcAft>
                          <a:spcPct val="40000"/>
                        </a:spcAft>
                        <a:defRPr sz="900">
                          <a:solidFill>
                            <a:schemeClr val="tx1"/>
                          </a:solidFill>
                          <a:latin typeface="Times New Roman" panose="02020603050405020304" pitchFamily="18" charset="0"/>
                          <a:ea typeface="宋体" panose="02010600030101010101" pitchFamily="2" charset="-122"/>
                        </a:defRPr>
                      </a:lvl5pPr>
                      <a:lvl6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40000"/>
                        </a:spcAft>
                        <a:buClrTx/>
                        <a:buSzTx/>
                        <a:buFont typeface="Wingdings" panose="05000000000000000000" pitchFamily="2" charset="2"/>
                        <a:buNone/>
                      </a:pPr>
                      <a:endPar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endParaRPr>
                    </a:p>
                    <a:p>
                      <a:pPr marL="0" marR="0" lvl="0" indent="0" algn="ctr" defTabSz="914400" rtl="0" eaLnBrk="1" fontAlgn="base" latinLnBrk="0" hangingPunct="1">
                        <a:lnSpc>
                          <a:spcPct val="100000"/>
                        </a:lnSpc>
                        <a:spcBef>
                          <a:spcPct val="0"/>
                        </a:spcBef>
                        <a:spcAft>
                          <a:spcPct val="40000"/>
                        </a:spcAft>
                        <a:buClrTx/>
                        <a:buSzTx/>
                        <a:buFont typeface="Wingdings" panose="05000000000000000000" pitchFamily="2" charset="2"/>
                        <a:buNone/>
                      </a:pPr>
                      <a:r>
                        <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rPr>
                        <a:t>备自投功能</a:t>
                      </a:r>
                      <a:endPar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endParaRP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FF3EA"/>
                    </a:solidFill>
                  </a:tcPr>
                </a:tc>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indent="-274955">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indent="-468630">
                        <a:spcAft>
                          <a:spcPct val="40000"/>
                        </a:spcAft>
                        <a:defRPr sz="1600">
                          <a:solidFill>
                            <a:schemeClr val="tx1"/>
                          </a:solidFill>
                          <a:latin typeface="Times New Roman" panose="02020603050405020304" pitchFamily="18" charset="0"/>
                          <a:ea typeface="宋体" panose="02010600030101010101" pitchFamily="2" charset="-122"/>
                        </a:defRPr>
                      </a:lvl3pPr>
                      <a:lvl4pPr indent="-649605">
                        <a:spcAft>
                          <a:spcPct val="40000"/>
                        </a:spcAft>
                        <a:defRPr sz="1200">
                          <a:solidFill>
                            <a:schemeClr val="tx1"/>
                          </a:solidFill>
                          <a:latin typeface="Times New Roman" panose="02020603050405020304" pitchFamily="18" charset="0"/>
                          <a:ea typeface="宋体" panose="02010600030101010101" pitchFamily="2" charset="-122"/>
                        </a:defRPr>
                      </a:lvl4pPr>
                      <a:lvl5pPr indent="-840105">
                        <a:spcAft>
                          <a:spcPct val="40000"/>
                        </a:spcAft>
                        <a:defRPr sz="900">
                          <a:solidFill>
                            <a:schemeClr val="tx1"/>
                          </a:solidFill>
                          <a:latin typeface="Times New Roman" panose="02020603050405020304" pitchFamily="18" charset="0"/>
                          <a:ea typeface="宋体" panose="02010600030101010101" pitchFamily="2" charset="-122"/>
                        </a:defRPr>
                      </a:lvl5pPr>
                      <a:lvl6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40000"/>
                        </a:spcAft>
                        <a:buClrTx/>
                        <a:buSzTx/>
                        <a:buFont typeface="Wingdings" panose="05000000000000000000" pitchFamily="2" charset="2"/>
                        <a:buNone/>
                      </a:pPr>
                      <a:endPar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endParaRPr>
                    </a:p>
                    <a:p>
                      <a:pPr marL="0" marR="0" lvl="0" indent="0" algn="ctr" defTabSz="914400" rtl="0" eaLnBrk="1" fontAlgn="base" latinLnBrk="0" hangingPunct="1">
                        <a:lnSpc>
                          <a:spcPct val="100000"/>
                        </a:lnSpc>
                        <a:spcBef>
                          <a:spcPct val="0"/>
                        </a:spcBef>
                        <a:spcAft>
                          <a:spcPct val="40000"/>
                        </a:spcAft>
                        <a:buClrTx/>
                        <a:buSzTx/>
                        <a:buFont typeface="Wingdings" panose="05000000000000000000" pitchFamily="2" charset="2"/>
                        <a:buNone/>
                      </a:pPr>
                      <a:r>
                        <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rPr>
                        <a:t>1块</a:t>
                      </a:r>
                      <a:endPar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endParaRP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FF3EA"/>
                    </a:solidFill>
                  </a:tcPr>
                </a:tc>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indent="-274955">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indent="-468630">
                        <a:spcAft>
                          <a:spcPct val="40000"/>
                        </a:spcAft>
                        <a:defRPr sz="1600">
                          <a:solidFill>
                            <a:schemeClr val="tx1"/>
                          </a:solidFill>
                          <a:latin typeface="Times New Roman" panose="02020603050405020304" pitchFamily="18" charset="0"/>
                          <a:ea typeface="宋体" panose="02010600030101010101" pitchFamily="2" charset="-122"/>
                        </a:defRPr>
                      </a:lvl3pPr>
                      <a:lvl4pPr indent="-649605">
                        <a:spcAft>
                          <a:spcPct val="40000"/>
                        </a:spcAft>
                        <a:defRPr sz="1200">
                          <a:solidFill>
                            <a:schemeClr val="tx1"/>
                          </a:solidFill>
                          <a:latin typeface="Times New Roman" panose="02020603050405020304" pitchFamily="18" charset="0"/>
                          <a:ea typeface="宋体" panose="02010600030101010101" pitchFamily="2" charset="-122"/>
                        </a:defRPr>
                      </a:lvl4pPr>
                      <a:lvl5pPr indent="-840105">
                        <a:spcAft>
                          <a:spcPct val="40000"/>
                        </a:spcAft>
                        <a:defRPr sz="900">
                          <a:solidFill>
                            <a:schemeClr val="tx1"/>
                          </a:solidFill>
                          <a:latin typeface="Times New Roman" panose="02020603050405020304" pitchFamily="18" charset="0"/>
                          <a:ea typeface="宋体" panose="02010600030101010101" pitchFamily="2" charset="-122"/>
                        </a:defRPr>
                      </a:lvl5pPr>
                      <a:lvl6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90000"/>
                        </a:lnSpc>
                        <a:spcBef>
                          <a:spcPct val="0"/>
                        </a:spcBef>
                        <a:spcAft>
                          <a:spcPct val="40000"/>
                        </a:spcAft>
                        <a:buClrTx/>
                        <a:buSzTx/>
                        <a:buFont typeface="Wingdings" panose="05000000000000000000" pitchFamily="2" charset="2"/>
                        <a:buNone/>
                      </a:pPr>
                      <a:r>
                        <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rPr>
                        <a:t>1.投入则开放装置所有的功能；</a:t>
                      </a:r>
                      <a:endPar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endParaRPr>
                    </a:p>
                    <a:p>
                      <a:pPr marL="0" marR="0" lvl="0" indent="0" algn="l" defTabSz="914400" rtl="0" eaLnBrk="1" fontAlgn="base" latinLnBrk="0" hangingPunct="1">
                        <a:lnSpc>
                          <a:spcPct val="90000"/>
                        </a:lnSpc>
                        <a:spcBef>
                          <a:spcPct val="0"/>
                        </a:spcBef>
                        <a:spcAft>
                          <a:spcPct val="40000"/>
                        </a:spcAft>
                        <a:buClrTx/>
                        <a:buSzTx/>
                        <a:buFont typeface="Wingdings" panose="05000000000000000000" pitchFamily="2" charset="2"/>
                        <a:buNone/>
                      </a:pPr>
                      <a:r>
                        <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rPr>
                        <a:t>2.退出则控制功能屏蔽，异常告警继续，装置输入量显示继续。</a:t>
                      </a:r>
                      <a:endPar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endParaRP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FF3EA"/>
                    </a:solidFill>
                  </a:tcPr>
                </a:tc>
              </a:tr>
              <a:tr h="1116920">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indent="-274955">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indent="-468630">
                        <a:spcAft>
                          <a:spcPct val="40000"/>
                        </a:spcAft>
                        <a:defRPr sz="1600">
                          <a:solidFill>
                            <a:schemeClr val="tx1"/>
                          </a:solidFill>
                          <a:latin typeface="Times New Roman" panose="02020603050405020304" pitchFamily="18" charset="0"/>
                          <a:ea typeface="宋体" panose="02010600030101010101" pitchFamily="2" charset="-122"/>
                        </a:defRPr>
                      </a:lvl3pPr>
                      <a:lvl4pPr indent="-649605">
                        <a:spcAft>
                          <a:spcPct val="40000"/>
                        </a:spcAft>
                        <a:defRPr sz="1200">
                          <a:solidFill>
                            <a:schemeClr val="tx1"/>
                          </a:solidFill>
                          <a:latin typeface="Times New Roman" panose="02020603050405020304" pitchFamily="18" charset="0"/>
                          <a:ea typeface="宋体" panose="02010600030101010101" pitchFamily="2" charset="-122"/>
                        </a:defRPr>
                      </a:lvl4pPr>
                      <a:lvl5pPr indent="-840105">
                        <a:spcAft>
                          <a:spcPct val="40000"/>
                        </a:spcAft>
                        <a:defRPr sz="900">
                          <a:solidFill>
                            <a:schemeClr val="tx1"/>
                          </a:solidFill>
                          <a:latin typeface="Times New Roman" panose="02020603050405020304" pitchFamily="18" charset="0"/>
                          <a:ea typeface="宋体" panose="02010600030101010101" pitchFamily="2" charset="-122"/>
                        </a:defRPr>
                      </a:lvl5pPr>
                      <a:lvl6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40000"/>
                        </a:spcAft>
                        <a:buClrTx/>
                        <a:buSzTx/>
                        <a:buFont typeface="Wingdings" panose="05000000000000000000" pitchFamily="2" charset="2"/>
                        <a:buNone/>
                      </a:pPr>
                      <a:endPar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endParaRPr>
                    </a:p>
                    <a:p>
                      <a:pPr marL="0" marR="0" lvl="0" indent="0" algn="ctr" defTabSz="914400" rtl="0" eaLnBrk="1" fontAlgn="base" latinLnBrk="0" hangingPunct="1">
                        <a:lnSpc>
                          <a:spcPct val="100000"/>
                        </a:lnSpc>
                        <a:spcBef>
                          <a:spcPct val="0"/>
                        </a:spcBef>
                        <a:spcAft>
                          <a:spcPct val="40000"/>
                        </a:spcAft>
                        <a:buClrTx/>
                        <a:buSzTx/>
                        <a:buFont typeface="Wingdings" panose="05000000000000000000" pitchFamily="2" charset="2"/>
                        <a:buNone/>
                      </a:pPr>
                      <a:r>
                        <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rPr>
                        <a:t>母线、主变检修压板</a:t>
                      </a:r>
                      <a:endPar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endParaRP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EE7D1"/>
                    </a:solidFill>
                  </a:tcPr>
                </a:tc>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indent="-274955">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indent="-468630">
                        <a:spcAft>
                          <a:spcPct val="40000"/>
                        </a:spcAft>
                        <a:defRPr sz="1600">
                          <a:solidFill>
                            <a:schemeClr val="tx1"/>
                          </a:solidFill>
                          <a:latin typeface="Times New Roman" panose="02020603050405020304" pitchFamily="18" charset="0"/>
                          <a:ea typeface="宋体" panose="02010600030101010101" pitchFamily="2" charset="-122"/>
                        </a:defRPr>
                      </a:lvl3pPr>
                      <a:lvl4pPr indent="-649605">
                        <a:spcAft>
                          <a:spcPct val="40000"/>
                        </a:spcAft>
                        <a:defRPr sz="1200">
                          <a:solidFill>
                            <a:schemeClr val="tx1"/>
                          </a:solidFill>
                          <a:latin typeface="Times New Roman" panose="02020603050405020304" pitchFamily="18" charset="0"/>
                          <a:ea typeface="宋体" panose="02010600030101010101" pitchFamily="2" charset="-122"/>
                        </a:defRPr>
                      </a:lvl4pPr>
                      <a:lvl5pPr indent="-840105">
                        <a:spcAft>
                          <a:spcPct val="40000"/>
                        </a:spcAft>
                        <a:defRPr sz="900">
                          <a:solidFill>
                            <a:schemeClr val="tx1"/>
                          </a:solidFill>
                          <a:latin typeface="Times New Roman" panose="02020603050405020304" pitchFamily="18" charset="0"/>
                          <a:ea typeface="宋体" panose="02010600030101010101" pitchFamily="2" charset="-122"/>
                        </a:defRPr>
                      </a:lvl5pPr>
                      <a:lvl6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40000"/>
                        </a:spcAft>
                        <a:buClrTx/>
                        <a:buSzTx/>
                        <a:buFont typeface="Wingdings" panose="05000000000000000000" pitchFamily="2" charset="2"/>
                        <a:buNone/>
                      </a:pPr>
                      <a:endPar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sym typeface="Arial" panose="020B0604020202020204" pitchFamily="34" charset="0"/>
                      </a:endParaRPr>
                    </a:p>
                    <a:p>
                      <a:pPr marL="0" marR="0" lvl="0" indent="0" algn="ctr" defTabSz="914400" rtl="0" eaLnBrk="1" fontAlgn="base" latinLnBrk="0" hangingPunct="1">
                        <a:lnSpc>
                          <a:spcPct val="100000"/>
                        </a:lnSpc>
                        <a:spcBef>
                          <a:spcPct val="0"/>
                        </a:spcBef>
                        <a:spcAft>
                          <a:spcPct val="40000"/>
                        </a:spcAft>
                        <a:buClrTx/>
                        <a:buSzTx/>
                        <a:buFont typeface="Wingdings" panose="05000000000000000000" pitchFamily="2" charset="2"/>
                        <a:buNone/>
                      </a:pPr>
                      <a:r>
                        <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sym typeface="Arial" panose="020B0604020202020204" pitchFamily="34" charset="0"/>
                        </a:rPr>
                        <a:t>4块</a:t>
                      </a:r>
                      <a:endPar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sym typeface="Arial" panose="020B0604020202020204" pitchFamily="34" charset="0"/>
                      </a:endParaRP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EE7D1"/>
                    </a:solidFill>
                  </a:tcPr>
                </a:tc>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indent="-274955">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indent="-468630">
                        <a:spcAft>
                          <a:spcPct val="40000"/>
                        </a:spcAft>
                        <a:defRPr sz="1600">
                          <a:solidFill>
                            <a:schemeClr val="tx1"/>
                          </a:solidFill>
                          <a:latin typeface="Times New Roman" panose="02020603050405020304" pitchFamily="18" charset="0"/>
                          <a:ea typeface="宋体" panose="02010600030101010101" pitchFamily="2" charset="-122"/>
                        </a:defRPr>
                      </a:lvl3pPr>
                      <a:lvl4pPr indent="-649605">
                        <a:spcAft>
                          <a:spcPct val="40000"/>
                        </a:spcAft>
                        <a:defRPr sz="1200">
                          <a:solidFill>
                            <a:schemeClr val="tx1"/>
                          </a:solidFill>
                          <a:latin typeface="Times New Roman" panose="02020603050405020304" pitchFamily="18" charset="0"/>
                          <a:ea typeface="宋体" panose="02010600030101010101" pitchFamily="2" charset="-122"/>
                        </a:defRPr>
                      </a:lvl4pPr>
                      <a:lvl5pPr indent="-840105">
                        <a:spcAft>
                          <a:spcPct val="40000"/>
                        </a:spcAft>
                        <a:defRPr sz="900">
                          <a:solidFill>
                            <a:schemeClr val="tx1"/>
                          </a:solidFill>
                          <a:latin typeface="Times New Roman" panose="02020603050405020304" pitchFamily="18" charset="0"/>
                          <a:ea typeface="宋体" panose="02010600030101010101" pitchFamily="2" charset="-122"/>
                        </a:defRPr>
                      </a:lvl5pPr>
                      <a:lvl6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90000"/>
                        </a:lnSpc>
                        <a:spcBef>
                          <a:spcPct val="0"/>
                        </a:spcBef>
                        <a:spcAft>
                          <a:spcPct val="40000"/>
                        </a:spcAft>
                        <a:buClrTx/>
                        <a:buSzTx/>
                        <a:buFont typeface="Wingdings" panose="05000000000000000000" pitchFamily="2" charset="2"/>
                        <a:buNone/>
                      </a:pPr>
                      <a:endParaRPr kumimoji="0" lang="zh-CN" altLang="en-US" sz="1400" b="0" i="0" u="none" strike="noStrike" cap="none" normalizeH="0" baseline="0" dirty="0">
                        <a:ln>
                          <a:noFill/>
                        </a:ln>
                        <a:solidFill>
                          <a:srgbClr val="FF0000"/>
                        </a:solidFill>
                        <a:effectLst/>
                        <a:latin typeface="Calibri" panose="020F0502020204030204" pitchFamily="34" charset="0"/>
                        <a:ea typeface="宋体" panose="02010600030101010101" pitchFamily="2" charset="-122"/>
                        <a:sym typeface="Arial" panose="020B0604020202020204" pitchFamily="34" charset="0"/>
                      </a:endParaRPr>
                    </a:p>
                    <a:p>
                      <a:pPr marL="0" marR="0" lvl="0" indent="0" algn="l" defTabSz="914400" rtl="0" eaLnBrk="1" fontAlgn="base" latinLnBrk="0" hangingPunct="1">
                        <a:lnSpc>
                          <a:spcPct val="90000"/>
                        </a:lnSpc>
                        <a:spcBef>
                          <a:spcPct val="0"/>
                        </a:spcBef>
                        <a:spcAft>
                          <a:spcPct val="40000"/>
                        </a:spcAft>
                        <a:buClrTx/>
                        <a:buSzTx/>
                        <a:buFont typeface="Wingdings" panose="05000000000000000000" pitchFamily="2" charset="2"/>
                        <a:buNone/>
                      </a:pPr>
                      <a:r>
                        <a:rPr kumimoji="0" lang="zh-CN" altLang="en-US" sz="1400" b="0" i="0" u="none" strike="noStrike" cap="none" normalizeH="0" baseline="0" dirty="0">
                          <a:ln>
                            <a:noFill/>
                          </a:ln>
                          <a:solidFill>
                            <a:srgbClr val="FF0000"/>
                          </a:solidFill>
                          <a:effectLst/>
                          <a:latin typeface="Calibri" panose="020F0502020204030204" pitchFamily="34" charset="0"/>
                          <a:ea typeface="宋体" panose="02010600030101010101" pitchFamily="2" charset="-122"/>
                          <a:sym typeface="Arial" panose="020B0604020202020204" pitchFamily="34" charset="0"/>
                        </a:rPr>
                        <a:t>该压板可同时控制母线和其所对应的主变，投入压板后，对应的母线和主变均不参与功能判断，屏蔽异常，但是正常电气量数据显示。</a:t>
                      </a:r>
                      <a:endParaRPr kumimoji="0" lang="zh-CN" altLang="en-US" sz="1400" b="0" i="0" u="none" strike="noStrike" cap="none" normalizeH="0" baseline="0" dirty="0">
                        <a:ln>
                          <a:noFill/>
                        </a:ln>
                        <a:solidFill>
                          <a:srgbClr val="FF0000"/>
                        </a:solidFill>
                        <a:effectLst/>
                        <a:latin typeface="Calibri" panose="020F0502020204030204" pitchFamily="34" charset="0"/>
                        <a:ea typeface="宋体" panose="02010600030101010101" pitchFamily="2" charset="-122"/>
                        <a:sym typeface="Arial" panose="020B0604020202020204" pitchFamily="34" charset="0"/>
                      </a:endParaRP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EE7D1"/>
                    </a:solidFill>
                  </a:tcPr>
                </a:tc>
              </a:tr>
              <a:tr h="582508">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indent="-274955">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indent="-468630">
                        <a:spcAft>
                          <a:spcPct val="40000"/>
                        </a:spcAft>
                        <a:defRPr sz="1600">
                          <a:solidFill>
                            <a:schemeClr val="tx1"/>
                          </a:solidFill>
                          <a:latin typeface="Times New Roman" panose="02020603050405020304" pitchFamily="18" charset="0"/>
                          <a:ea typeface="宋体" panose="02010600030101010101" pitchFamily="2" charset="-122"/>
                        </a:defRPr>
                      </a:lvl3pPr>
                      <a:lvl4pPr indent="-649605">
                        <a:spcAft>
                          <a:spcPct val="40000"/>
                        </a:spcAft>
                        <a:defRPr sz="1200">
                          <a:solidFill>
                            <a:schemeClr val="tx1"/>
                          </a:solidFill>
                          <a:latin typeface="Times New Roman" panose="02020603050405020304" pitchFamily="18" charset="0"/>
                          <a:ea typeface="宋体" panose="02010600030101010101" pitchFamily="2" charset="-122"/>
                        </a:defRPr>
                      </a:lvl4pPr>
                      <a:lvl5pPr indent="-840105">
                        <a:spcAft>
                          <a:spcPct val="40000"/>
                        </a:spcAft>
                        <a:defRPr sz="900">
                          <a:solidFill>
                            <a:schemeClr val="tx1"/>
                          </a:solidFill>
                          <a:latin typeface="Times New Roman" panose="02020603050405020304" pitchFamily="18" charset="0"/>
                          <a:ea typeface="宋体" panose="02010600030101010101" pitchFamily="2" charset="-122"/>
                        </a:defRPr>
                      </a:lvl5pPr>
                      <a:lvl6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40000"/>
                        </a:spcAft>
                        <a:buClrTx/>
                        <a:buSzTx/>
                        <a:buFont typeface="Wingdings" panose="05000000000000000000" pitchFamily="2" charset="2"/>
                        <a:buNone/>
                      </a:pPr>
                      <a:r>
                        <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rPr>
                        <a:t>开关检修压板</a:t>
                      </a:r>
                      <a:endPar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endParaRP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FF3EA"/>
                    </a:solidFill>
                  </a:tcPr>
                </a:tc>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indent="-274955">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indent="-468630">
                        <a:spcAft>
                          <a:spcPct val="40000"/>
                        </a:spcAft>
                        <a:defRPr sz="1600">
                          <a:solidFill>
                            <a:schemeClr val="tx1"/>
                          </a:solidFill>
                          <a:latin typeface="Times New Roman" panose="02020603050405020304" pitchFamily="18" charset="0"/>
                          <a:ea typeface="宋体" panose="02010600030101010101" pitchFamily="2" charset="-122"/>
                        </a:defRPr>
                      </a:lvl3pPr>
                      <a:lvl4pPr indent="-649605">
                        <a:spcAft>
                          <a:spcPct val="40000"/>
                        </a:spcAft>
                        <a:defRPr sz="1200">
                          <a:solidFill>
                            <a:schemeClr val="tx1"/>
                          </a:solidFill>
                          <a:latin typeface="Times New Roman" panose="02020603050405020304" pitchFamily="18" charset="0"/>
                          <a:ea typeface="宋体" panose="02010600030101010101" pitchFamily="2" charset="-122"/>
                        </a:defRPr>
                      </a:lvl4pPr>
                      <a:lvl5pPr indent="-840105">
                        <a:spcAft>
                          <a:spcPct val="40000"/>
                        </a:spcAft>
                        <a:defRPr sz="900">
                          <a:solidFill>
                            <a:schemeClr val="tx1"/>
                          </a:solidFill>
                          <a:latin typeface="Times New Roman" panose="02020603050405020304" pitchFamily="18" charset="0"/>
                          <a:ea typeface="宋体" panose="02010600030101010101" pitchFamily="2" charset="-122"/>
                        </a:defRPr>
                      </a:lvl5pPr>
                      <a:lvl6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40000"/>
                        </a:spcAft>
                        <a:buClrTx/>
                        <a:buSzTx/>
                        <a:buFont typeface="Wingdings" panose="05000000000000000000" pitchFamily="2" charset="2"/>
                        <a:buNone/>
                      </a:pPr>
                      <a:r>
                        <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sym typeface="Arial" panose="020B0604020202020204" pitchFamily="34" charset="0"/>
                        </a:rPr>
                        <a:t>6块</a:t>
                      </a:r>
                      <a:endPar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sym typeface="Arial" panose="020B0604020202020204" pitchFamily="34" charset="0"/>
                      </a:endParaRP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FF3EA"/>
                    </a:solidFill>
                  </a:tcPr>
                </a:tc>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indent="-274955">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indent="-468630">
                        <a:spcAft>
                          <a:spcPct val="40000"/>
                        </a:spcAft>
                        <a:defRPr sz="1600">
                          <a:solidFill>
                            <a:schemeClr val="tx1"/>
                          </a:solidFill>
                          <a:latin typeface="Times New Roman" panose="02020603050405020304" pitchFamily="18" charset="0"/>
                          <a:ea typeface="宋体" panose="02010600030101010101" pitchFamily="2" charset="-122"/>
                        </a:defRPr>
                      </a:lvl3pPr>
                      <a:lvl4pPr indent="-649605">
                        <a:spcAft>
                          <a:spcPct val="40000"/>
                        </a:spcAft>
                        <a:defRPr sz="1200">
                          <a:solidFill>
                            <a:schemeClr val="tx1"/>
                          </a:solidFill>
                          <a:latin typeface="Times New Roman" panose="02020603050405020304" pitchFamily="18" charset="0"/>
                          <a:ea typeface="宋体" panose="02010600030101010101" pitchFamily="2" charset="-122"/>
                        </a:defRPr>
                      </a:lvl4pPr>
                      <a:lvl5pPr indent="-840105">
                        <a:spcAft>
                          <a:spcPct val="40000"/>
                        </a:spcAft>
                        <a:defRPr sz="900">
                          <a:solidFill>
                            <a:schemeClr val="tx1"/>
                          </a:solidFill>
                          <a:latin typeface="Times New Roman" panose="02020603050405020304" pitchFamily="18" charset="0"/>
                          <a:ea typeface="宋体" panose="02010600030101010101" pitchFamily="2" charset="-122"/>
                        </a:defRPr>
                      </a:lvl5pPr>
                      <a:lvl6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90000"/>
                        </a:lnSpc>
                        <a:spcBef>
                          <a:spcPct val="0"/>
                        </a:spcBef>
                        <a:spcAft>
                          <a:spcPct val="40000"/>
                        </a:spcAft>
                        <a:buClrTx/>
                        <a:buSzTx/>
                        <a:buFont typeface="Wingdings" panose="05000000000000000000" pitchFamily="2" charset="2"/>
                        <a:buNone/>
                      </a:pPr>
                      <a:r>
                        <a:rPr kumimoji="0" lang="zh-CN" altLang="en-US" sz="1400" b="0" i="0" u="none" strike="noStrike" kern="1200" cap="none" normalizeH="0" baseline="0" dirty="0">
                          <a:ln>
                            <a:noFill/>
                          </a:ln>
                          <a:solidFill>
                            <a:srgbClr val="000000"/>
                          </a:solidFill>
                          <a:effectLst/>
                          <a:latin typeface="Calibri" panose="020F0502020204030204" pitchFamily="34" charset="0"/>
                          <a:ea typeface="宋体" panose="02010600030101010101" pitchFamily="2" charset="-122"/>
                          <a:cs typeface="+mn-cs"/>
                          <a:sym typeface="Arial" panose="020B0604020202020204" pitchFamily="34" charset="0"/>
                        </a:rPr>
                        <a:t>各开关配置一块检修压板，包括4台主变变低开关以及两个母联开关检修压板。</a:t>
                      </a:r>
                      <a:endParaRPr kumimoji="0" lang="zh-CN" altLang="en-US" sz="1400" b="0" i="0" u="none" strike="noStrike" kern="1200" cap="none" normalizeH="0" baseline="0" dirty="0">
                        <a:ln>
                          <a:noFill/>
                        </a:ln>
                        <a:solidFill>
                          <a:srgbClr val="000000"/>
                        </a:solidFill>
                        <a:effectLst/>
                        <a:latin typeface="Calibri" panose="020F0502020204030204" pitchFamily="34" charset="0"/>
                        <a:ea typeface="宋体" panose="02010600030101010101" pitchFamily="2" charset="-122"/>
                        <a:cs typeface="+mn-cs"/>
                        <a:sym typeface="Arial" panose="020B0604020202020204" pitchFamily="34" charset="0"/>
                      </a:endParaRP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FF3EA"/>
                    </a:solidFill>
                  </a:tcPr>
                </a:tc>
              </a:tr>
              <a:tr h="752184">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indent="-274955">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indent="-468630">
                        <a:spcAft>
                          <a:spcPct val="40000"/>
                        </a:spcAft>
                        <a:defRPr sz="1600">
                          <a:solidFill>
                            <a:schemeClr val="tx1"/>
                          </a:solidFill>
                          <a:latin typeface="Times New Roman" panose="02020603050405020304" pitchFamily="18" charset="0"/>
                          <a:ea typeface="宋体" panose="02010600030101010101" pitchFamily="2" charset="-122"/>
                        </a:defRPr>
                      </a:lvl3pPr>
                      <a:lvl4pPr indent="-649605">
                        <a:spcAft>
                          <a:spcPct val="40000"/>
                        </a:spcAft>
                        <a:defRPr sz="1200">
                          <a:solidFill>
                            <a:schemeClr val="tx1"/>
                          </a:solidFill>
                          <a:latin typeface="Times New Roman" panose="02020603050405020304" pitchFamily="18" charset="0"/>
                          <a:ea typeface="宋体" panose="02010600030101010101" pitchFamily="2" charset="-122"/>
                        </a:defRPr>
                      </a:lvl4pPr>
                      <a:lvl5pPr indent="-840105">
                        <a:spcAft>
                          <a:spcPct val="40000"/>
                        </a:spcAft>
                        <a:defRPr sz="900">
                          <a:solidFill>
                            <a:schemeClr val="tx1"/>
                          </a:solidFill>
                          <a:latin typeface="Times New Roman" panose="02020603050405020304" pitchFamily="18" charset="0"/>
                          <a:ea typeface="宋体" panose="02010600030101010101" pitchFamily="2" charset="-122"/>
                        </a:defRPr>
                      </a:lvl5pPr>
                      <a:lvl6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40000"/>
                        </a:spcAft>
                        <a:buClrTx/>
                        <a:buSzTx/>
                        <a:buFont typeface="Wingdings" panose="05000000000000000000" pitchFamily="2" charset="2"/>
                        <a:buNone/>
                      </a:pPr>
                      <a:r>
                        <a:rPr kumimoji="0" lang="zh-CN" altLang="en-US" sz="1400" b="0" i="0" u="none" strike="noStrike" cap="none" normalizeH="0" baseline="0" dirty="0">
                          <a:ln>
                            <a:noFill/>
                          </a:ln>
                          <a:solidFill>
                            <a:srgbClr val="000000"/>
                          </a:solidFill>
                          <a:effectLst/>
                          <a:latin typeface="Calibri" panose="020F0502020204030204" pitchFamily="34" charset="0"/>
                          <a:ea typeface="宋体" panose="02010600030101010101" pitchFamily="2" charset="-122"/>
                        </a:rPr>
                        <a:t>负荷均分压板</a:t>
                      </a:r>
                      <a:endParaRPr kumimoji="0" lang="zh-CN" altLang="en-US" sz="1400" b="0" i="0" u="none" strike="noStrike" cap="none" normalizeH="0" baseline="0" dirty="0">
                        <a:ln>
                          <a:noFill/>
                        </a:ln>
                        <a:solidFill>
                          <a:srgbClr val="000000"/>
                        </a:solidFill>
                        <a:effectLst/>
                        <a:latin typeface="Calibri" panose="020F0502020204030204" pitchFamily="34" charset="0"/>
                        <a:ea typeface="宋体" panose="02010600030101010101" pitchFamily="2" charset="-122"/>
                      </a:endParaRP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EE7D1"/>
                    </a:solidFill>
                  </a:tcPr>
                </a:tc>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indent="-274955">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indent="-468630">
                        <a:spcAft>
                          <a:spcPct val="40000"/>
                        </a:spcAft>
                        <a:defRPr sz="1600">
                          <a:solidFill>
                            <a:schemeClr val="tx1"/>
                          </a:solidFill>
                          <a:latin typeface="Times New Roman" panose="02020603050405020304" pitchFamily="18" charset="0"/>
                          <a:ea typeface="宋体" panose="02010600030101010101" pitchFamily="2" charset="-122"/>
                        </a:defRPr>
                      </a:lvl3pPr>
                      <a:lvl4pPr indent="-649605">
                        <a:spcAft>
                          <a:spcPct val="40000"/>
                        </a:spcAft>
                        <a:defRPr sz="1200">
                          <a:solidFill>
                            <a:schemeClr val="tx1"/>
                          </a:solidFill>
                          <a:latin typeface="Times New Roman" panose="02020603050405020304" pitchFamily="18" charset="0"/>
                          <a:ea typeface="宋体" panose="02010600030101010101" pitchFamily="2" charset="-122"/>
                        </a:defRPr>
                      </a:lvl4pPr>
                      <a:lvl5pPr indent="-840105">
                        <a:spcAft>
                          <a:spcPct val="40000"/>
                        </a:spcAft>
                        <a:defRPr sz="900">
                          <a:solidFill>
                            <a:schemeClr val="tx1"/>
                          </a:solidFill>
                          <a:latin typeface="Times New Roman" panose="02020603050405020304" pitchFamily="18" charset="0"/>
                          <a:ea typeface="宋体" panose="02010600030101010101" pitchFamily="2" charset="-122"/>
                        </a:defRPr>
                      </a:lvl5pPr>
                      <a:lvl6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40000"/>
                        </a:spcAft>
                        <a:buClrTx/>
                        <a:buSzTx/>
                        <a:buFont typeface="Wingdings" panose="05000000000000000000" pitchFamily="2" charset="2"/>
                        <a:buNone/>
                      </a:pPr>
                      <a:r>
                        <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sym typeface="Arial" panose="020B0604020202020204" pitchFamily="34" charset="0"/>
                        </a:rPr>
                        <a:t>2块</a:t>
                      </a:r>
                      <a:endParaRPr kumimoji="0" lang="zh-CN" altLang="en-US" sz="1400" b="0" i="0" u="none" strike="noStrike" cap="none" normalizeH="0" baseline="0">
                        <a:ln>
                          <a:noFill/>
                        </a:ln>
                        <a:solidFill>
                          <a:srgbClr val="000000"/>
                        </a:solidFill>
                        <a:effectLst/>
                        <a:latin typeface="Calibri" panose="020F0502020204030204" pitchFamily="34" charset="0"/>
                        <a:ea typeface="宋体" panose="02010600030101010101" pitchFamily="2" charset="-122"/>
                        <a:sym typeface="Arial" panose="020B0604020202020204" pitchFamily="34" charset="0"/>
                      </a:endParaRP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EE7D1"/>
                    </a:solidFill>
                  </a:tcPr>
                </a:tc>
                <a:tc>
                  <a:txBody>
                    <a:bodyPr/>
                    <a:lstStyle>
                      <a:lvl1pPr>
                        <a:spcAft>
                          <a:spcPct val="40000"/>
                        </a:spcAft>
                        <a:buFont typeface="Wingdings" panose="05000000000000000000" pitchFamily="2" charset="2"/>
                        <a:defRPr sz="2000">
                          <a:solidFill>
                            <a:schemeClr val="tx1"/>
                          </a:solidFill>
                          <a:latin typeface="Times New Roman" panose="02020603050405020304" pitchFamily="18" charset="0"/>
                          <a:ea typeface="宋体" panose="02010600030101010101" pitchFamily="2" charset="-122"/>
                        </a:defRPr>
                      </a:lvl1pPr>
                      <a:lvl2pPr indent="-274955">
                        <a:spcAft>
                          <a:spcPct val="40000"/>
                        </a:spcAft>
                        <a:buFont typeface="Wingdings" panose="05000000000000000000" pitchFamily="2" charset="2"/>
                        <a:defRPr>
                          <a:solidFill>
                            <a:schemeClr val="tx1"/>
                          </a:solidFill>
                          <a:latin typeface="Times New Roman" panose="02020603050405020304" pitchFamily="18" charset="0"/>
                          <a:ea typeface="宋体" panose="02010600030101010101" pitchFamily="2" charset="-122"/>
                        </a:defRPr>
                      </a:lvl2pPr>
                      <a:lvl3pPr indent="-468630">
                        <a:spcAft>
                          <a:spcPct val="40000"/>
                        </a:spcAft>
                        <a:defRPr sz="1600">
                          <a:solidFill>
                            <a:schemeClr val="tx1"/>
                          </a:solidFill>
                          <a:latin typeface="Times New Roman" panose="02020603050405020304" pitchFamily="18" charset="0"/>
                          <a:ea typeface="宋体" panose="02010600030101010101" pitchFamily="2" charset="-122"/>
                        </a:defRPr>
                      </a:lvl3pPr>
                      <a:lvl4pPr indent="-649605">
                        <a:spcAft>
                          <a:spcPct val="40000"/>
                        </a:spcAft>
                        <a:defRPr sz="1200">
                          <a:solidFill>
                            <a:schemeClr val="tx1"/>
                          </a:solidFill>
                          <a:latin typeface="Times New Roman" panose="02020603050405020304" pitchFamily="18" charset="0"/>
                          <a:ea typeface="宋体" panose="02010600030101010101" pitchFamily="2" charset="-122"/>
                        </a:defRPr>
                      </a:lvl4pPr>
                      <a:lvl5pPr indent="-840105">
                        <a:spcAft>
                          <a:spcPct val="40000"/>
                        </a:spcAft>
                        <a:defRPr sz="900">
                          <a:solidFill>
                            <a:schemeClr val="tx1"/>
                          </a:solidFill>
                          <a:latin typeface="Times New Roman" panose="02020603050405020304" pitchFamily="18" charset="0"/>
                          <a:ea typeface="宋体" panose="02010600030101010101" pitchFamily="2" charset="-122"/>
                        </a:defRPr>
                      </a:lvl5pPr>
                      <a:lvl6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6pPr>
                      <a:lvl7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7pPr>
                      <a:lvl8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8pPr>
                      <a:lvl9pPr indent="-840105" fontAlgn="base">
                        <a:spcBef>
                          <a:spcPct val="0"/>
                        </a:spcBef>
                        <a:spcAft>
                          <a:spcPct val="40000"/>
                        </a:spcAft>
                        <a:defRPr sz="900">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40000"/>
                        </a:spcAft>
                        <a:buClrTx/>
                        <a:buSzTx/>
                        <a:buFont typeface="Wingdings" panose="05000000000000000000" pitchFamily="2" charset="2"/>
                        <a:buNone/>
                      </a:pPr>
                      <a:r>
                        <a:rPr kumimoji="0" lang="zh-CN" altLang="en-US" sz="1400" b="0" i="0" u="none" strike="noStrike" cap="none" normalizeH="0" baseline="0" dirty="0">
                          <a:ln>
                            <a:noFill/>
                          </a:ln>
                          <a:solidFill>
                            <a:srgbClr val="000000"/>
                          </a:solidFill>
                          <a:effectLst/>
                          <a:latin typeface="Calibri" panose="020F0502020204030204" pitchFamily="34" charset="0"/>
                          <a:ea typeface="宋体" panose="02010600030101010101" pitchFamily="2" charset="-122"/>
                          <a:sym typeface="Arial" panose="020B0604020202020204" pitchFamily="34" charset="0"/>
                        </a:rPr>
                        <a:t>按照两个母联开关配置，正常为521负荷均分压板和532负荷均分压板。</a:t>
                      </a:r>
                      <a:endParaRPr kumimoji="0" lang="zh-CN" altLang="en-US" sz="1400" b="0" i="0" u="none" strike="noStrike" cap="none" normalizeH="0" baseline="0" dirty="0">
                        <a:ln>
                          <a:noFill/>
                        </a:ln>
                        <a:solidFill>
                          <a:srgbClr val="000000"/>
                        </a:solidFill>
                        <a:effectLst/>
                        <a:latin typeface="Calibri" panose="020F0502020204030204" pitchFamily="34" charset="0"/>
                        <a:ea typeface="宋体" panose="02010600030101010101" pitchFamily="2" charset="-122"/>
                        <a:sym typeface="Arial" panose="020B0604020202020204" pitchFamily="34" charset="0"/>
                      </a:endParaRP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EE7D1"/>
                    </a:solid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5854700" y="831850"/>
            <a:ext cx="3252470" cy="569595"/>
          </a:xfrm>
          <a:prstGeom prst="rect">
            <a:avLst/>
          </a:prstGeom>
          <a:noFill/>
          <a:ln w="9525">
            <a:noFill/>
            <a:miter lim="800000"/>
          </a:ln>
        </p:spPr>
        <p:txBody>
          <a:bodyPr anchor="ctr"/>
          <a:lstStyle/>
          <a:p>
            <a:pPr lvl="0" algn="l" eaLnBrk="1" hangingPunct="1"/>
            <a:r>
              <a:rPr lang="zh-CN" altLang="en-US" sz="2600" dirty="0">
                <a:solidFill>
                  <a:schemeClr val="tx1"/>
                </a:solidFill>
                <a:effectLst>
                  <a:outerShdw blurRad="38100" dist="38100" dir="2700000">
                    <a:srgbClr val="C0C0C0"/>
                  </a:outerShdw>
                </a:effectLst>
                <a:sym typeface="+mn-ea"/>
              </a:rPr>
              <a:t>交流电压、电流回路</a:t>
            </a:r>
            <a:endParaRPr lang="zh-CN" altLang="en-US" sz="2600" dirty="0">
              <a:solidFill>
                <a:srgbClr val="FFFFFF"/>
              </a:solidFill>
              <a:latin typeface="Calibri" panose="020F0502020204030204" pitchFamily="34" charset="0"/>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5259010" y="819150"/>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grpSp>
        <p:nvGrpSpPr>
          <p:cNvPr id="3" name="Group 7"/>
          <p:cNvGrpSpPr/>
          <p:nvPr/>
        </p:nvGrpSpPr>
        <p:grpSpPr>
          <a:xfrm>
            <a:off x="1547178" y="2751138"/>
            <a:ext cx="5895975" cy="936625"/>
            <a:chOff x="624" y="1152"/>
            <a:chExt cx="4080" cy="720"/>
          </a:xfrm>
        </p:grpSpPr>
        <p:sp>
          <p:nvSpPr>
            <p:cNvPr id="4" name="Rectangle 8"/>
            <p:cNvSpPr/>
            <p:nvPr/>
          </p:nvSpPr>
          <p:spPr>
            <a:xfrm rot="3419336">
              <a:off x="624" y="1200"/>
              <a:ext cx="672" cy="672"/>
            </a:xfrm>
            <a:prstGeom prst="rect">
              <a:avLst/>
            </a:prstGeom>
            <a:gradFill rotWithShape="1">
              <a:gsLst>
                <a:gs pos="0">
                  <a:srgbClr val="516A02">
                    <a:alpha val="100000"/>
                  </a:srgbClr>
                </a:gs>
                <a:gs pos="50000">
                  <a:srgbClr val="779A08">
                    <a:alpha val="100000"/>
                  </a:srgbClr>
                </a:gs>
                <a:gs pos="100000">
                  <a:srgbClr val="8FB80C">
                    <a:alpha val="100000"/>
                  </a:srgbClr>
                </a:gs>
              </a:gsLst>
              <a:lin ang="8100000" scaled="1"/>
              <a:tileRect/>
            </a:gradFill>
            <a:ln w="9525" cap="flat" cmpd="sng">
              <a:prstDash val="solid"/>
              <a:miter/>
              <a:headEnd type="none" w="med" len="med"/>
              <a:tailEnd type="none" w="med" len="med"/>
            </a:ln>
            <a:scene3d>
              <a:camera prst="legacyPerspectiveFront">
                <a:rot lat="0" lon="1500000" rev="0"/>
              </a:camera>
              <a:lightRig rig="legacyFlat4" dir="b"/>
            </a:scene3d>
            <a:sp3d extrusionH="887400" prstMaterial="legacyMatte">
              <a:bevelT w="13500" h="13500" prst="angle"/>
              <a:bevelB w="13500" h="13500" prst="angle"/>
              <a:extrusionClr>
                <a:srgbClr val="89AD17"/>
              </a:extrusionClr>
            </a:sp3d>
          </p:spPr>
          <p:txBody>
            <a:bodyPr rot="10800000" vert="eaVert" wrap="none" anchor="ctr">
              <a:flatTx/>
            </a:bodyPr>
            <a:lstStyle/>
            <a:p>
              <a:pPr lvl="0" algn="l" eaLnBrk="1" hangingPunct="1"/>
              <a:endParaRPr lang="zh-CN" altLang="en-US" sz="1800" dirty="0">
                <a:latin typeface="Arial" panose="020B0604020202020204" pitchFamily="34" charset="0"/>
                <a:ea typeface="微软雅黑" panose="020B0503020204020204" pitchFamily="34" charset="-122"/>
              </a:endParaRPr>
            </a:p>
          </p:txBody>
        </p:sp>
        <p:grpSp>
          <p:nvGrpSpPr>
            <p:cNvPr id="5" name="Group 9"/>
            <p:cNvGrpSpPr/>
            <p:nvPr/>
          </p:nvGrpSpPr>
          <p:grpSpPr>
            <a:xfrm>
              <a:off x="1292" y="1296"/>
              <a:ext cx="623" cy="96"/>
              <a:chOff x="2003" y="3439"/>
              <a:chExt cx="468" cy="244"/>
            </a:xfrm>
          </p:grpSpPr>
          <p:sp>
            <p:nvSpPr>
              <p:cNvPr id="6" name="Oval 10"/>
              <p:cNvSpPr/>
              <p:nvPr/>
            </p:nvSpPr>
            <p:spPr>
              <a:xfrm>
                <a:off x="2003" y="3439"/>
                <a:ext cx="79" cy="242"/>
              </a:xfrm>
              <a:prstGeom prst="ellipse">
                <a:avLst/>
              </a:prstGeom>
              <a:gradFill rotWithShape="0">
                <a:gsLst>
                  <a:gs pos="0">
                    <a:srgbClr val="767676"/>
                  </a:gs>
                  <a:gs pos="50000">
                    <a:srgbClr val="FFFFFF"/>
                  </a:gs>
                  <a:gs pos="100000">
                    <a:srgbClr val="767676"/>
                  </a:gs>
                </a:gsLst>
                <a:lin ang="5400000" scaled="1"/>
                <a:tileRect/>
              </a:gradFill>
              <a:ln w="9525">
                <a:noFill/>
              </a:ln>
            </p:spPr>
            <p:txBody>
              <a:bodyPr wrap="none" anchor="ctr"/>
              <a:lstStyle/>
              <a:p>
                <a:pPr lvl="0" algn="l" eaLnBrk="1" hangingPunct="1"/>
                <a:endParaRPr lang="zh-CN" altLang="en-US" sz="1800" dirty="0">
                  <a:latin typeface="Arial" panose="020B0604020202020204" pitchFamily="34" charset="0"/>
                  <a:ea typeface="微软雅黑" panose="020B0503020204020204" pitchFamily="34" charset="-122"/>
                </a:endParaRPr>
              </a:p>
            </p:txBody>
          </p:sp>
          <p:sp>
            <p:nvSpPr>
              <p:cNvPr id="7" name="Rectangle 11"/>
              <p:cNvSpPr/>
              <p:nvPr/>
            </p:nvSpPr>
            <p:spPr>
              <a:xfrm>
                <a:off x="2048" y="3441"/>
                <a:ext cx="388" cy="242"/>
              </a:xfrm>
              <a:prstGeom prst="rect">
                <a:avLst/>
              </a:prstGeom>
              <a:gradFill rotWithShape="0">
                <a:gsLst>
                  <a:gs pos="0">
                    <a:srgbClr val="767676"/>
                  </a:gs>
                  <a:gs pos="50000">
                    <a:srgbClr val="FFFFFF"/>
                  </a:gs>
                  <a:gs pos="100000">
                    <a:srgbClr val="767676"/>
                  </a:gs>
                </a:gsLst>
                <a:lin ang="5400000" scaled="1"/>
                <a:tileRect/>
              </a:gradFill>
              <a:ln w="9525">
                <a:noFill/>
              </a:ln>
            </p:spPr>
            <p:txBody>
              <a:bodyPr wrap="none" anchor="ctr"/>
              <a:lstStyle/>
              <a:p>
                <a:pPr lvl="0" algn="l" eaLnBrk="1" hangingPunct="1"/>
                <a:endParaRPr lang="zh-CN" altLang="en-US" sz="1800" dirty="0">
                  <a:latin typeface="Arial" panose="020B0604020202020204" pitchFamily="34" charset="0"/>
                  <a:ea typeface="微软雅黑" panose="020B0503020204020204" pitchFamily="34" charset="-122"/>
                </a:endParaRPr>
              </a:p>
            </p:txBody>
          </p:sp>
          <p:sp>
            <p:nvSpPr>
              <p:cNvPr id="12" name="Oval 12"/>
              <p:cNvSpPr>
                <a:spLocks noChangeArrowheads="1"/>
              </p:cNvSpPr>
              <p:nvPr/>
            </p:nvSpPr>
            <p:spPr bwMode="gray">
              <a:xfrm>
                <a:off x="2400" y="3442"/>
                <a:ext cx="71" cy="236"/>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chemeClr val="bg1"/>
                </a:solidFill>
                <a:round/>
              </a:ln>
              <a:effectLst/>
            </p:spPr>
            <p:txBody>
              <a:bodyPr wrap="none" anchor="ct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3" name="Oval 13"/>
              <p:cNvSpPr>
                <a:spLocks noChangeArrowheads="1"/>
              </p:cNvSpPr>
              <p:nvPr/>
            </p:nvSpPr>
            <p:spPr bwMode="gray">
              <a:xfrm>
                <a:off x="2438" y="3520"/>
                <a:ext cx="20" cy="68"/>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a:noFill/>
              </a:ln>
              <a:effectLst/>
            </p:spPr>
            <p:txBody>
              <a:bodyPr wrap="none" anchor="ct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grpSp>
        <p:sp>
          <p:nvSpPr>
            <p:cNvPr id="14" name="Rectangle 14"/>
            <p:cNvSpPr/>
            <p:nvPr/>
          </p:nvSpPr>
          <p:spPr>
            <a:xfrm rot="3419336">
              <a:off x="1776" y="1152"/>
              <a:ext cx="672" cy="672"/>
            </a:xfrm>
            <a:prstGeom prst="rect">
              <a:avLst/>
            </a:prstGeom>
            <a:solidFill>
              <a:schemeClr val="accent1"/>
            </a:solidFill>
            <a:ln w="9525" cap="flat" cmpd="sng">
              <a:prstDash val="solid"/>
              <a:miter/>
              <a:headEnd type="none" w="med" len="med"/>
              <a:tailEnd type="none" w="med" len="med"/>
            </a:ln>
            <a:scene3d>
              <a:camera prst="legacyPerspectiveFront">
                <a:rot lat="0" lon="1500000" rev="0"/>
              </a:camera>
              <a:lightRig rig="legacyFlat4" dir="b"/>
            </a:scene3d>
            <a:sp3d extrusionH="887400" prstMaterial="legacyMatte">
              <a:bevelT w="13500" h="13500" prst="angle"/>
              <a:bevelB w="13500" h="13500" prst="angle"/>
              <a:extrusionClr>
                <a:schemeClr val="accent1"/>
              </a:extrusionClr>
            </a:sp3d>
          </p:spPr>
          <p:txBody>
            <a:bodyPr rot="10800000" vert="eaVert" wrap="none" anchor="ctr">
              <a:flatTx/>
            </a:bodyPr>
            <a:lstStyle/>
            <a:p>
              <a:pPr lvl="0" algn="l" eaLnBrk="1" hangingPunct="1"/>
              <a:endParaRPr lang="zh-CN" altLang="en-US" sz="1800" dirty="0">
                <a:latin typeface="Arial" panose="020B0604020202020204" pitchFamily="34" charset="0"/>
                <a:ea typeface="微软雅黑" panose="020B0503020204020204" pitchFamily="34" charset="-122"/>
              </a:endParaRPr>
            </a:p>
          </p:txBody>
        </p:sp>
        <p:grpSp>
          <p:nvGrpSpPr>
            <p:cNvPr id="15" name="Group 15"/>
            <p:cNvGrpSpPr/>
            <p:nvPr/>
          </p:nvGrpSpPr>
          <p:grpSpPr>
            <a:xfrm>
              <a:off x="2444" y="1296"/>
              <a:ext cx="623" cy="96"/>
              <a:chOff x="2003" y="3439"/>
              <a:chExt cx="468" cy="244"/>
            </a:xfrm>
          </p:grpSpPr>
          <p:sp>
            <p:nvSpPr>
              <p:cNvPr id="16" name="Oval 16"/>
              <p:cNvSpPr/>
              <p:nvPr/>
            </p:nvSpPr>
            <p:spPr>
              <a:xfrm>
                <a:off x="2003" y="3439"/>
                <a:ext cx="79" cy="242"/>
              </a:xfrm>
              <a:prstGeom prst="ellipse">
                <a:avLst/>
              </a:prstGeom>
              <a:gradFill rotWithShape="0">
                <a:gsLst>
                  <a:gs pos="0">
                    <a:srgbClr val="767676"/>
                  </a:gs>
                  <a:gs pos="50000">
                    <a:srgbClr val="FFFFFF"/>
                  </a:gs>
                  <a:gs pos="100000">
                    <a:srgbClr val="767676"/>
                  </a:gs>
                </a:gsLst>
                <a:lin ang="5400000" scaled="1"/>
                <a:tileRect/>
              </a:gradFill>
              <a:ln w="9525">
                <a:noFill/>
              </a:ln>
            </p:spPr>
            <p:txBody>
              <a:bodyPr wrap="none" anchor="ctr"/>
              <a:lstStyle/>
              <a:p>
                <a:pPr lvl="0" algn="l" eaLnBrk="1" hangingPunct="1"/>
                <a:endParaRPr lang="zh-CN" altLang="en-US" sz="1800" dirty="0">
                  <a:latin typeface="Arial" panose="020B0604020202020204" pitchFamily="34" charset="0"/>
                  <a:ea typeface="微软雅黑" panose="020B0503020204020204" pitchFamily="34" charset="-122"/>
                </a:endParaRPr>
              </a:p>
            </p:txBody>
          </p:sp>
          <p:sp>
            <p:nvSpPr>
              <p:cNvPr id="17" name="Rectangle 17"/>
              <p:cNvSpPr/>
              <p:nvPr/>
            </p:nvSpPr>
            <p:spPr>
              <a:xfrm>
                <a:off x="2048" y="3441"/>
                <a:ext cx="388" cy="242"/>
              </a:xfrm>
              <a:prstGeom prst="rect">
                <a:avLst/>
              </a:prstGeom>
              <a:gradFill rotWithShape="0">
                <a:gsLst>
                  <a:gs pos="0">
                    <a:srgbClr val="767676"/>
                  </a:gs>
                  <a:gs pos="50000">
                    <a:srgbClr val="FFFFFF"/>
                  </a:gs>
                  <a:gs pos="100000">
                    <a:srgbClr val="767676"/>
                  </a:gs>
                </a:gsLst>
                <a:lin ang="5400000" scaled="1"/>
                <a:tileRect/>
              </a:gradFill>
              <a:ln w="9525">
                <a:noFill/>
              </a:ln>
            </p:spPr>
            <p:txBody>
              <a:bodyPr wrap="none" anchor="ctr"/>
              <a:lstStyle/>
              <a:p>
                <a:pPr lvl="0" algn="l" eaLnBrk="1" hangingPunct="1"/>
                <a:endParaRPr lang="zh-CN" altLang="en-US" sz="1800" dirty="0">
                  <a:latin typeface="Arial" panose="020B0604020202020204" pitchFamily="34" charset="0"/>
                  <a:ea typeface="微软雅黑" panose="020B0503020204020204" pitchFamily="34" charset="-122"/>
                </a:endParaRPr>
              </a:p>
            </p:txBody>
          </p:sp>
          <p:sp>
            <p:nvSpPr>
              <p:cNvPr id="18" name="Oval 18"/>
              <p:cNvSpPr>
                <a:spLocks noChangeArrowheads="1"/>
              </p:cNvSpPr>
              <p:nvPr/>
            </p:nvSpPr>
            <p:spPr bwMode="gray">
              <a:xfrm>
                <a:off x="2400" y="3442"/>
                <a:ext cx="71" cy="236"/>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chemeClr val="bg1"/>
                </a:solidFill>
                <a:round/>
              </a:ln>
              <a:effectLst/>
            </p:spPr>
            <p:txBody>
              <a:bodyPr wrap="none" anchor="ct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9" name="Oval 19"/>
              <p:cNvSpPr>
                <a:spLocks noChangeArrowheads="1"/>
              </p:cNvSpPr>
              <p:nvPr/>
            </p:nvSpPr>
            <p:spPr bwMode="gray">
              <a:xfrm>
                <a:off x="2438" y="3520"/>
                <a:ext cx="20" cy="68"/>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a:noFill/>
              </a:ln>
              <a:effectLst/>
            </p:spPr>
            <p:txBody>
              <a:bodyPr wrap="none" anchor="ct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grpSp>
        <p:sp>
          <p:nvSpPr>
            <p:cNvPr id="20" name="Rectangle 20"/>
            <p:cNvSpPr/>
            <p:nvPr/>
          </p:nvSpPr>
          <p:spPr>
            <a:xfrm rot="3419336">
              <a:off x="2880" y="1152"/>
              <a:ext cx="672" cy="672"/>
            </a:xfrm>
            <a:prstGeom prst="rect">
              <a:avLst/>
            </a:prstGeom>
            <a:gradFill rotWithShape="1">
              <a:gsLst>
                <a:gs pos="0">
                  <a:srgbClr val="516A02">
                    <a:alpha val="100000"/>
                  </a:srgbClr>
                </a:gs>
                <a:gs pos="50000">
                  <a:srgbClr val="779A08">
                    <a:alpha val="100000"/>
                  </a:srgbClr>
                </a:gs>
                <a:gs pos="100000">
                  <a:srgbClr val="8FB80C">
                    <a:alpha val="100000"/>
                  </a:srgbClr>
                </a:gs>
              </a:gsLst>
              <a:lin ang="8100000" scaled="1"/>
              <a:tileRect/>
            </a:gradFill>
            <a:ln w="9525" cap="flat" cmpd="sng">
              <a:prstDash val="solid"/>
              <a:miter/>
              <a:headEnd type="none" w="med" len="med"/>
              <a:tailEnd type="none" w="med" len="med"/>
            </a:ln>
            <a:scene3d>
              <a:camera prst="legacyPerspectiveFront">
                <a:rot lat="0" lon="1500000" rev="0"/>
              </a:camera>
              <a:lightRig rig="legacyFlat4" dir="b"/>
            </a:scene3d>
            <a:sp3d extrusionH="887400" prstMaterial="legacyMatte">
              <a:bevelT w="13500" h="13500" prst="angle"/>
              <a:bevelB w="13500" h="13500" prst="angle"/>
              <a:extrusionClr>
                <a:srgbClr val="89AD17"/>
              </a:extrusionClr>
            </a:sp3d>
          </p:spPr>
          <p:txBody>
            <a:bodyPr rot="10800000" vert="eaVert" wrap="none" anchor="ctr">
              <a:flatTx/>
            </a:bodyPr>
            <a:lstStyle/>
            <a:p>
              <a:pPr lvl="0" algn="l" eaLnBrk="1" hangingPunct="1"/>
              <a:endParaRPr lang="zh-CN" altLang="en-US" sz="1800" dirty="0">
                <a:latin typeface="Arial" panose="020B0604020202020204" pitchFamily="34" charset="0"/>
                <a:ea typeface="微软雅黑" panose="020B0503020204020204" pitchFamily="34" charset="-122"/>
              </a:endParaRPr>
            </a:p>
          </p:txBody>
        </p:sp>
        <p:grpSp>
          <p:nvGrpSpPr>
            <p:cNvPr id="21" name="Group 21"/>
            <p:cNvGrpSpPr/>
            <p:nvPr/>
          </p:nvGrpSpPr>
          <p:grpSpPr>
            <a:xfrm>
              <a:off x="3605" y="1296"/>
              <a:ext cx="817" cy="96"/>
              <a:chOff x="2003" y="3439"/>
              <a:chExt cx="468" cy="244"/>
            </a:xfrm>
          </p:grpSpPr>
          <p:sp>
            <p:nvSpPr>
              <p:cNvPr id="22" name="Oval 22"/>
              <p:cNvSpPr/>
              <p:nvPr/>
            </p:nvSpPr>
            <p:spPr>
              <a:xfrm>
                <a:off x="2003" y="3439"/>
                <a:ext cx="79" cy="242"/>
              </a:xfrm>
              <a:prstGeom prst="ellipse">
                <a:avLst/>
              </a:prstGeom>
              <a:gradFill rotWithShape="0">
                <a:gsLst>
                  <a:gs pos="0">
                    <a:srgbClr val="767676"/>
                  </a:gs>
                  <a:gs pos="50000">
                    <a:srgbClr val="FFFFFF"/>
                  </a:gs>
                  <a:gs pos="100000">
                    <a:srgbClr val="767676"/>
                  </a:gs>
                </a:gsLst>
                <a:lin ang="5400000" scaled="1"/>
                <a:tileRect/>
              </a:gradFill>
              <a:ln w="9525">
                <a:noFill/>
              </a:ln>
            </p:spPr>
            <p:txBody>
              <a:bodyPr wrap="none" anchor="ctr"/>
              <a:lstStyle/>
              <a:p>
                <a:pPr lvl="0" algn="l" eaLnBrk="1" hangingPunct="1"/>
                <a:endParaRPr lang="zh-CN" altLang="en-US" sz="1800" dirty="0">
                  <a:latin typeface="Arial" panose="020B0604020202020204" pitchFamily="34" charset="0"/>
                  <a:ea typeface="微软雅黑" panose="020B0503020204020204" pitchFamily="34" charset="-122"/>
                </a:endParaRPr>
              </a:p>
            </p:txBody>
          </p:sp>
          <p:sp>
            <p:nvSpPr>
              <p:cNvPr id="23" name="Rectangle 23"/>
              <p:cNvSpPr/>
              <p:nvPr/>
            </p:nvSpPr>
            <p:spPr>
              <a:xfrm>
                <a:off x="2048" y="3441"/>
                <a:ext cx="388" cy="242"/>
              </a:xfrm>
              <a:prstGeom prst="rect">
                <a:avLst/>
              </a:prstGeom>
              <a:gradFill rotWithShape="0">
                <a:gsLst>
                  <a:gs pos="0">
                    <a:srgbClr val="767676"/>
                  </a:gs>
                  <a:gs pos="50000">
                    <a:srgbClr val="FFFFFF"/>
                  </a:gs>
                  <a:gs pos="100000">
                    <a:srgbClr val="767676"/>
                  </a:gs>
                </a:gsLst>
                <a:lin ang="5400000" scaled="1"/>
                <a:tileRect/>
              </a:gradFill>
              <a:ln w="9525">
                <a:noFill/>
              </a:ln>
            </p:spPr>
            <p:txBody>
              <a:bodyPr wrap="none" anchor="ctr"/>
              <a:lstStyle/>
              <a:p>
                <a:pPr lvl="0" algn="l" eaLnBrk="1" hangingPunct="1"/>
                <a:endParaRPr lang="zh-CN" altLang="en-US" sz="1800" dirty="0">
                  <a:latin typeface="Arial" panose="020B0604020202020204" pitchFamily="34" charset="0"/>
                  <a:ea typeface="微软雅黑" panose="020B0503020204020204" pitchFamily="34" charset="-122"/>
                </a:endParaRPr>
              </a:p>
            </p:txBody>
          </p:sp>
          <p:sp>
            <p:nvSpPr>
              <p:cNvPr id="24" name="Oval 24"/>
              <p:cNvSpPr>
                <a:spLocks noChangeArrowheads="1"/>
              </p:cNvSpPr>
              <p:nvPr/>
            </p:nvSpPr>
            <p:spPr bwMode="gray">
              <a:xfrm>
                <a:off x="2400" y="3442"/>
                <a:ext cx="71" cy="236"/>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chemeClr val="bg1"/>
                </a:solidFill>
                <a:round/>
              </a:ln>
              <a:effectLst/>
            </p:spPr>
            <p:txBody>
              <a:bodyPr wrap="none" anchor="ct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27" name="Oval 25"/>
              <p:cNvSpPr>
                <a:spLocks noChangeArrowheads="1"/>
              </p:cNvSpPr>
              <p:nvPr/>
            </p:nvSpPr>
            <p:spPr bwMode="gray">
              <a:xfrm>
                <a:off x="2438" y="3520"/>
                <a:ext cx="20" cy="68"/>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a:noFill/>
              </a:ln>
              <a:effectLst/>
            </p:spPr>
            <p:txBody>
              <a:bodyPr wrap="none" anchor="ct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grpSp>
        <p:sp>
          <p:nvSpPr>
            <p:cNvPr id="28" name="Rectangle 26"/>
            <p:cNvSpPr/>
            <p:nvPr/>
          </p:nvSpPr>
          <p:spPr>
            <a:xfrm rot="3419336">
              <a:off x="4032" y="1152"/>
              <a:ext cx="672" cy="672"/>
            </a:xfrm>
            <a:prstGeom prst="rect">
              <a:avLst/>
            </a:prstGeom>
            <a:solidFill>
              <a:schemeClr val="accent1"/>
            </a:solidFill>
            <a:ln w="9525" cap="flat" cmpd="sng">
              <a:prstDash val="solid"/>
              <a:miter/>
              <a:headEnd type="none" w="med" len="med"/>
              <a:tailEnd type="none" w="med" len="med"/>
            </a:ln>
            <a:scene3d>
              <a:camera prst="legacyPerspectiveFront">
                <a:rot lat="0" lon="1500000" rev="0"/>
              </a:camera>
              <a:lightRig rig="legacyFlat4" dir="b"/>
            </a:scene3d>
            <a:sp3d extrusionH="887400" prstMaterial="legacyMatte">
              <a:bevelT w="13500" h="13500" prst="angle"/>
              <a:bevelB w="13500" h="13500" prst="angle"/>
              <a:extrusionClr>
                <a:schemeClr val="accent1"/>
              </a:extrusionClr>
            </a:sp3d>
          </p:spPr>
          <p:txBody>
            <a:bodyPr rot="10800000" vert="eaVert" wrap="none" anchor="ctr">
              <a:flatTx/>
            </a:bodyPr>
            <a:lstStyle/>
            <a:p>
              <a:pPr lvl="0" algn="l" eaLnBrk="1" hangingPunct="1"/>
              <a:endParaRPr lang="zh-CN" altLang="en-US" sz="1800" dirty="0">
                <a:latin typeface="Arial" panose="020B0604020202020204" pitchFamily="34" charset="0"/>
                <a:ea typeface="微软雅黑" panose="020B0503020204020204" pitchFamily="34" charset="-122"/>
              </a:endParaRPr>
            </a:p>
          </p:txBody>
        </p:sp>
      </p:grpSp>
      <p:sp>
        <p:nvSpPr>
          <p:cNvPr id="31" name="Rectangle 27"/>
          <p:cNvSpPr>
            <a:spLocks noChangeArrowheads="1"/>
          </p:cNvSpPr>
          <p:nvPr/>
        </p:nvSpPr>
        <p:spPr bwMode="gray">
          <a:xfrm>
            <a:off x="1416685" y="3082925"/>
            <a:ext cx="1250950" cy="304800"/>
          </a:xfrm>
          <a:prstGeom prst="rect">
            <a:avLst/>
          </a:prstGeom>
          <a:noFill/>
          <a:ln>
            <a:noFill/>
          </a:ln>
          <a:effectLst/>
        </p:spPr>
        <p:txBody>
          <a:bodyPr wrap="none">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400" b="1" i="0" u="none" strike="noStrike" kern="1200" cap="none" spc="0" normalizeH="0" baseline="0" noProof="0" dirty="0" smtClean="0">
                <a:ln>
                  <a:noFill/>
                </a:ln>
                <a:solidFill>
                  <a:schemeClr val="tx1"/>
                </a:solidFill>
                <a:effectLst/>
                <a:uLnTx/>
                <a:uFillTx/>
                <a:latin typeface="+mn-ea"/>
                <a:ea typeface="+mn-ea"/>
                <a:cs typeface="+mn-cs"/>
              </a:rPr>
              <a:t>母线三相电压</a:t>
            </a:r>
            <a:endParaRPr kumimoji="0" lang="en-US" altLang="zh-CN" sz="1400" b="1" i="0" u="none" strike="noStrike" kern="1200" cap="none" spc="0" normalizeH="0" baseline="0" noProof="0" dirty="0">
              <a:ln>
                <a:noFill/>
              </a:ln>
              <a:solidFill>
                <a:schemeClr val="tx1"/>
              </a:solidFill>
              <a:effectLst/>
              <a:uLnTx/>
              <a:uFillTx/>
              <a:latin typeface="+mn-ea"/>
              <a:ea typeface="+mn-ea"/>
              <a:cs typeface="+mn-cs"/>
            </a:endParaRPr>
          </a:p>
        </p:txBody>
      </p:sp>
      <p:sp>
        <p:nvSpPr>
          <p:cNvPr id="32" name="Rectangle 29"/>
          <p:cNvSpPr>
            <a:spLocks noChangeArrowheads="1"/>
          </p:cNvSpPr>
          <p:nvPr/>
        </p:nvSpPr>
        <p:spPr bwMode="gray">
          <a:xfrm>
            <a:off x="4751070" y="3014663"/>
            <a:ext cx="1476375" cy="304800"/>
          </a:xfrm>
          <a:prstGeom prst="rect">
            <a:avLst/>
          </a:prstGeom>
          <a:noFill/>
          <a:ln>
            <a:noFill/>
          </a:ln>
          <a:effectLst/>
        </p:spPr>
        <p:txBody>
          <a:bodyPr>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400" b="1" i="0" u="none" strike="noStrike" kern="1200" cap="none" spc="0" normalizeH="0" baseline="0" noProof="0" dirty="0" smtClean="0">
                <a:ln>
                  <a:noFill/>
                </a:ln>
                <a:solidFill>
                  <a:schemeClr val="tx1"/>
                </a:solidFill>
                <a:effectLst/>
                <a:uLnTx/>
                <a:uFillTx/>
                <a:latin typeface="+mn-ea"/>
                <a:ea typeface="+mn-ea"/>
                <a:cs typeface="+mn-cs"/>
              </a:rPr>
              <a:t>备自投端子排</a:t>
            </a:r>
            <a:endParaRPr kumimoji="0" lang="en-US" altLang="zh-CN" sz="1400" b="1" i="0" u="none" strike="noStrike" kern="1200" cap="none" spc="0" normalizeH="0" baseline="0" noProof="0" dirty="0">
              <a:ln>
                <a:noFill/>
              </a:ln>
              <a:solidFill>
                <a:schemeClr val="tx1"/>
              </a:solidFill>
              <a:effectLst/>
              <a:uLnTx/>
              <a:uFillTx/>
              <a:latin typeface="+mn-ea"/>
              <a:ea typeface="+mn-ea"/>
              <a:cs typeface="+mn-cs"/>
            </a:endParaRPr>
          </a:p>
        </p:txBody>
      </p:sp>
      <p:sp>
        <p:nvSpPr>
          <p:cNvPr id="35" name="Rectangle 30"/>
          <p:cNvSpPr>
            <a:spLocks noChangeArrowheads="1"/>
          </p:cNvSpPr>
          <p:nvPr/>
        </p:nvSpPr>
        <p:spPr bwMode="gray">
          <a:xfrm>
            <a:off x="6441440" y="3022283"/>
            <a:ext cx="1073150" cy="304800"/>
          </a:xfrm>
          <a:prstGeom prst="rect">
            <a:avLst/>
          </a:prstGeom>
          <a:noFill/>
          <a:ln>
            <a:noFill/>
          </a:ln>
          <a:effectLst/>
        </p:spPr>
        <p:txBody>
          <a:bodyPr wrap="none">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400" b="1" i="0" u="none" strike="noStrike" kern="1200" cap="none" spc="0" normalizeH="0" baseline="0" noProof="0" dirty="0">
                <a:ln>
                  <a:noFill/>
                </a:ln>
                <a:solidFill>
                  <a:schemeClr val="tx1"/>
                </a:solidFill>
                <a:effectLst/>
                <a:uLnTx/>
                <a:uFillTx/>
                <a:latin typeface="+mn-ea"/>
                <a:ea typeface="+mn-ea"/>
                <a:cs typeface="+mn-cs"/>
              </a:rPr>
              <a:t>备自投装置</a:t>
            </a:r>
            <a:endParaRPr kumimoji="0" lang="en-US" altLang="zh-CN" sz="1400" b="1" i="0" u="none" strike="noStrike" kern="1200" cap="none" spc="0" normalizeH="0" baseline="0" noProof="0" dirty="0">
              <a:ln>
                <a:noFill/>
              </a:ln>
              <a:solidFill>
                <a:schemeClr val="tx1"/>
              </a:solidFill>
              <a:effectLst/>
              <a:uLnTx/>
              <a:uFillTx/>
              <a:latin typeface="+mn-ea"/>
              <a:ea typeface="+mn-ea"/>
              <a:cs typeface="+mn-cs"/>
            </a:endParaRPr>
          </a:p>
        </p:txBody>
      </p:sp>
      <p:sp>
        <p:nvSpPr>
          <p:cNvPr id="49" name="文本框 48"/>
          <p:cNvSpPr txBox="1"/>
          <p:nvPr/>
        </p:nvSpPr>
        <p:spPr>
          <a:xfrm>
            <a:off x="3178175" y="2992120"/>
            <a:ext cx="1164590" cy="365760"/>
          </a:xfrm>
          <a:prstGeom prst="rect">
            <a:avLst/>
          </a:prstGeom>
          <a:noFill/>
        </p:spPr>
        <p:txBody>
          <a:bodyPr wrap="none" rtlCol="0" anchor="t">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lang="en-US" altLang="zh-CN" noProof="0" dirty="0" smtClean="0">
                <a:ln>
                  <a:noFill/>
                </a:ln>
                <a:solidFill>
                  <a:schemeClr val="tx1"/>
                </a:solidFill>
                <a:effectLst/>
                <a:uLnTx/>
                <a:uFillTx/>
                <a:latin typeface="+mn-ea"/>
                <a:ea typeface="+mn-ea"/>
                <a:sym typeface="+mn-ea"/>
              </a:rPr>
              <a:t>PT</a:t>
            </a:r>
            <a:r>
              <a:rPr lang="zh-CN" altLang="en-US" noProof="0" dirty="0" smtClean="0">
                <a:ln>
                  <a:noFill/>
                </a:ln>
                <a:solidFill>
                  <a:schemeClr val="tx1"/>
                </a:solidFill>
                <a:effectLst/>
                <a:uLnTx/>
                <a:uFillTx/>
                <a:latin typeface="+mn-ea"/>
                <a:ea typeface="+mn-ea"/>
                <a:sym typeface="+mn-ea"/>
              </a:rPr>
              <a:t>接口屏</a:t>
            </a:r>
            <a:endParaRPr lang="zh-CN" altLang="en-US"/>
          </a:p>
        </p:txBody>
      </p:sp>
      <p:sp>
        <p:nvSpPr>
          <p:cNvPr id="50" name="文本框 49"/>
          <p:cNvSpPr txBox="1"/>
          <p:nvPr/>
        </p:nvSpPr>
        <p:spPr>
          <a:xfrm>
            <a:off x="2861310" y="1575435"/>
            <a:ext cx="3550920" cy="762000"/>
          </a:xfrm>
          <a:prstGeom prst="rect">
            <a:avLst/>
          </a:prstGeom>
          <a:noFill/>
        </p:spPr>
        <p:txBody>
          <a:bodyPr wrap="none" rtlCol="0" anchor="t">
            <a:spAutoFit/>
          </a:bodyPr>
          <a:lstStyle/>
          <a:p>
            <a:pPr lvl="0" eaLnBrk="1" hangingPunct="1"/>
            <a:r>
              <a:rPr lang="zh-CN" altLang="en-US" sz="4400" dirty="0">
                <a:solidFill>
                  <a:schemeClr val="tx1"/>
                </a:solidFill>
                <a:effectLst>
                  <a:outerShdw blurRad="38100" dist="38100" dir="2700000">
                    <a:srgbClr val="C0C0C0"/>
                  </a:outerShdw>
                </a:effectLst>
                <a:sym typeface="+mn-ea"/>
              </a:rPr>
              <a:t>交流电压回路</a:t>
            </a:r>
            <a:endParaRPr lang="zh-CN" altLang="en-US" sz="4400" dirty="0">
              <a:solidFill>
                <a:schemeClr val="tx1"/>
              </a:solidFill>
              <a:effectLst>
                <a:outerShdw blurRad="38100" dist="38100" dir="2700000">
                  <a:srgbClr val="C0C0C0"/>
                </a:outerShdw>
              </a:effectLst>
              <a:sym typeface="+mn-ea"/>
            </a:endParaRPr>
          </a:p>
        </p:txBody>
      </p:sp>
      <p:sp>
        <p:nvSpPr>
          <p:cNvPr id="51" name="AutoShape 6"/>
          <p:cNvSpPr>
            <a:spLocks noChangeArrowheads="1"/>
          </p:cNvSpPr>
          <p:nvPr/>
        </p:nvSpPr>
        <p:spPr bwMode="auto">
          <a:xfrm>
            <a:off x="1255713" y="4127500"/>
            <a:ext cx="6845300" cy="1739900"/>
          </a:xfrm>
          <a:prstGeom prst="roundRect">
            <a:avLst>
              <a:gd name="adj" fmla="val 1957"/>
            </a:avLst>
          </a:prstGeom>
          <a:noFill/>
          <a:ln w="9525">
            <a:solidFill>
              <a:schemeClr val="tx2">
                <a:lumMod val="50000"/>
              </a:schemeClr>
            </a:solidFill>
            <a:round/>
          </a:ln>
          <a:effectLst>
            <a:outerShdw blurRad="63500" sx="102000" sy="102000" algn="ctr" rotWithShape="0">
              <a:prstClr val="black">
                <a:alpha val="40000"/>
              </a:prstClr>
            </a:outerShdw>
          </a:effectLst>
        </p:spPr>
        <p:txBody>
          <a:bodyPr wrap="none" anchor="ct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55678" name="TextBox 2"/>
          <p:cNvSpPr txBox="1"/>
          <p:nvPr/>
        </p:nvSpPr>
        <p:spPr>
          <a:xfrm>
            <a:off x="1547813" y="4425950"/>
            <a:ext cx="6553200" cy="1190625"/>
          </a:xfrm>
          <a:prstGeom prst="rect">
            <a:avLst/>
          </a:prstGeom>
          <a:noFill/>
          <a:ln w="9525">
            <a:noFill/>
          </a:ln>
        </p:spPr>
        <p:txBody>
          <a:bodyPr>
            <a:spAutoFit/>
          </a:bodyPr>
          <a:lstStyle/>
          <a:p>
            <a:pPr lvl="0" algn="l" eaLnBrk="1" hangingPunct="1"/>
            <a:r>
              <a:rPr lang="en-US" altLang="zh-CN" sz="1800">
                <a:solidFill>
                  <a:schemeClr val="tx1"/>
                </a:solidFill>
                <a:latin typeface="Arial" panose="020B0604020202020204" pitchFamily="34" charset="0"/>
                <a:ea typeface="微软雅黑" panose="020B0503020204020204" pitchFamily="34" charset="-122"/>
              </a:rPr>
              <a:t>10kVⅠM</a:t>
            </a:r>
            <a:r>
              <a:rPr lang="zh-CN" altLang="zh-CN" sz="1800" dirty="0">
                <a:solidFill>
                  <a:schemeClr val="tx1"/>
                </a:solidFill>
                <a:latin typeface="Arial" panose="020B0604020202020204" pitchFamily="34" charset="0"/>
                <a:ea typeface="微软雅黑" panose="020B0503020204020204" pitchFamily="34" charset="-122"/>
              </a:rPr>
              <a:t>、Ⅱ</a:t>
            </a:r>
            <a:r>
              <a:rPr lang="en-US" altLang="zh-CN" sz="1800">
                <a:solidFill>
                  <a:schemeClr val="tx1"/>
                </a:solidFill>
                <a:latin typeface="Arial" panose="020B0604020202020204" pitchFamily="34" charset="0"/>
                <a:ea typeface="微软雅黑" panose="020B0503020204020204" pitchFamily="34" charset="-122"/>
              </a:rPr>
              <a:t>A</a:t>
            </a:r>
            <a:r>
              <a:rPr lang="zh-CN" altLang="zh-CN" sz="1800" dirty="0">
                <a:solidFill>
                  <a:schemeClr val="tx1"/>
                </a:solidFill>
                <a:latin typeface="Arial" panose="020B0604020202020204" pitchFamily="34" charset="0"/>
                <a:ea typeface="微软雅黑" panose="020B0503020204020204" pitchFamily="34" charset="-122"/>
              </a:rPr>
              <a:t>母、Ⅱ</a:t>
            </a:r>
            <a:r>
              <a:rPr lang="en-US" altLang="zh-CN" sz="1800">
                <a:solidFill>
                  <a:schemeClr val="tx1"/>
                </a:solidFill>
                <a:latin typeface="Arial" panose="020B0604020202020204" pitchFamily="34" charset="0"/>
                <a:ea typeface="微软雅黑" panose="020B0503020204020204" pitchFamily="34" charset="-122"/>
              </a:rPr>
              <a:t>B</a:t>
            </a:r>
            <a:r>
              <a:rPr lang="zh-CN" altLang="zh-CN" sz="1800" dirty="0">
                <a:solidFill>
                  <a:schemeClr val="tx1"/>
                </a:solidFill>
                <a:latin typeface="Arial" panose="020B0604020202020204" pitchFamily="34" charset="0"/>
                <a:ea typeface="微软雅黑" panose="020B0503020204020204" pitchFamily="34" charset="-122"/>
              </a:rPr>
              <a:t>母、Ⅲ母母线的三相电压母线电压经由屏顶小母线接至</a:t>
            </a:r>
            <a:r>
              <a:rPr lang="en-US" altLang="zh-CN" sz="1800">
                <a:solidFill>
                  <a:schemeClr val="tx1"/>
                </a:solidFill>
                <a:latin typeface="Arial" panose="020B0604020202020204" pitchFamily="34" charset="0"/>
                <a:ea typeface="微软雅黑" panose="020B0503020204020204" pitchFamily="34" charset="-122"/>
              </a:rPr>
              <a:t>PT</a:t>
            </a:r>
            <a:r>
              <a:rPr lang="zh-CN" altLang="zh-CN" sz="1800" dirty="0">
                <a:solidFill>
                  <a:schemeClr val="tx1"/>
                </a:solidFill>
                <a:latin typeface="Arial" panose="020B0604020202020204" pitchFamily="34" charset="0"/>
                <a:ea typeface="微软雅黑" panose="020B0503020204020204" pitchFamily="34" charset="-122"/>
              </a:rPr>
              <a:t>接口屏，引入到备自投装置屏端子排，后经空气开关进入备自投装置。电压有无是备自投装置判断母线失电与否的重要判据。</a:t>
            </a:r>
            <a:endParaRPr lang="zh-CN" altLang="zh-CN" sz="1800" dirty="0">
              <a:solidFill>
                <a:schemeClr val="tx1"/>
              </a:solidFill>
              <a:latin typeface="Arial" panose="020B0604020202020204" pitchFamily="34" charset="0"/>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5876290" y="831215"/>
            <a:ext cx="3230880" cy="500380"/>
          </a:xfrm>
          <a:prstGeom prst="rect">
            <a:avLst/>
          </a:prstGeom>
          <a:noFill/>
          <a:ln w="9525">
            <a:noFill/>
            <a:miter lim="800000"/>
          </a:ln>
        </p:spPr>
        <p:txBody>
          <a:bodyPr anchor="ctr"/>
          <a:lstStyle/>
          <a:p>
            <a:pPr lvl="0" algn="l" eaLnBrk="1" hangingPunct="1"/>
            <a:r>
              <a:rPr lang="zh-CN" altLang="en-US" sz="2600" dirty="0">
                <a:solidFill>
                  <a:schemeClr val="tx1"/>
                </a:solidFill>
                <a:effectLst>
                  <a:outerShdw blurRad="38100" dist="38100" dir="2700000">
                    <a:srgbClr val="C0C0C0"/>
                  </a:outerShdw>
                </a:effectLst>
                <a:sym typeface="+mn-ea"/>
              </a:rPr>
              <a:t>交流电压、电流回路</a:t>
            </a:r>
            <a:endParaRPr lang="zh-CN" altLang="en-US" sz="2600" dirty="0">
              <a:solidFill>
                <a:srgbClr val="FFFFFF"/>
              </a:solidFill>
              <a:latin typeface="Calibri" panose="020F0502020204030204" pitchFamily="34" charset="0"/>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5280600" y="760095"/>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sp>
        <p:nvSpPr>
          <p:cNvPr id="2" name="文本框 1"/>
          <p:cNvSpPr txBox="1"/>
          <p:nvPr/>
        </p:nvSpPr>
        <p:spPr>
          <a:xfrm>
            <a:off x="5381625" y="2195195"/>
            <a:ext cx="3550920" cy="762000"/>
          </a:xfrm>
          <a:prstGeom prst="rect">
            <a:avLst/>
          </a:prstGeom>
          <a:noFill/>
        </p:spPr>
        <p:txBody>
          <a:bodyPr wrap="none" rtlCol="0" anchor="t">
            <a:spAutoFit/>
          </a:bodyPr>
          <a:lstStyle/>
          <a:p>
            <a:pPr lvl="0" eaLnBrk="1" hangingPunct="1"/>
            <a:r>
              <a:rPr lang="zh-CN" altLang="en-US" sz="4400" dirty="0">
                <a:solidFill>
                  <a:schemeClr val="tx1"/>
                </a:solidFill>
                <a:effectLst>
                  <a:outerShdw blurRad="38100" dist="38100" dir="2700000">
                    <a:srgbClr val="C0C0C0"/>
                  </a:outerShdw>
                </a:effectLst>
                <a:sym typeface="+mn-ea"/>
              </a:rPr>
              <a:t>交流电流回路</a:t>
            </a:r>
            <a:endParaRPr lang="zh-CN" altLang="en-US" sz="4400" dirty="0">
              <a:solidFill>
                <a:schemeClr val="tx1"/>
              </a:solidFill>
              <a:effectLst>
                <a:outerShdw blurRad="38100" dist="38100" dir="2700000">
                  <a:srgbClr val="C0C0C0"/>
                </a:outerShdw>
              </a:effectLst>
              <a:sym typeface="+mn-ea"/>
            </a:endParaRPr>
          </a:p>
        </p:txBody>
      </p:sp>
      <p:pic>
        <p:nvPicPr>
          <p:cNvPr id="156681" name="图片 2"/>
          <p:cNvPicPr>
            <a:picLocks noChangeAspect="1"/>
          </p:cNvPicPr>
          <p:nvPr/>
        </p:nvPicPr>
        <p:blipFill>
          <a:blip r:embed="rId5"/>
          <a:stretch>
            <a:fillRect/>
          </a:stretch>
        </p:blipFill>
        <p:spPr>
          <a:xfrm>
            <a:off x="0" y="1402080"/>
            <a:ext cx="5281930" cy="5039360"/>
          </a:xfrm>
          <a:prstGeom prst="rect">
            <a:avLst/>
          </a:prstGeom>
          <a:noFill/>
          <a:ln w="9525">
            <a:noFill/>
          </a:ln>
        </p:spPr>
      </p:pic>
      <p:sp>
        <p:nvSpPr>
          <p:cNvPr id="3" name="文本框 2"/>
          <p:cNvSpPr txBox="1"/>
          <p:nvPr/>
        </p:nvSpPr>
        <p:spPr>
          <a:xfrm>
            <a:off x="5556250" y="3246120"/>
            <a:ext cx="3550920" cy="2011680"/>
          </a:xfrm>
          <a:prstGeom prst="rect">
            <a:avLst/>
          </a:prstGeom>
          <a:noFill/>
        </p:spPr>
        <p:txBody>
          <a:bodyPr wrap="square" rtlCol="0" anchor="t">
            <a:spAutoFit/>
          </a:bodyPr>
          <a:lstStyle/>
          <a:p>
            <a:pPr lvl="0" algn="l" eaLnBrk="1" hangingPunct="1"/>
            <a:r>
              <a:rPr lang="zh-CN" altLang="en-US" dirty="0">
                <a:solidFill>
                  <a:schemeClr val="tx1"/>
                </a:solidFill>
                <a:latin typeface="Arial" panose="020B0604020202020204" pitchFamily="34" charset="0"/>
                <a:ea typeface="宋体" panose="02010600030101010101" pitchFamily="2" charset="-122"/>
                <a:sym typeface="+mn-ea"/>
              </a:rPr>
              <a:t>如图：以</a:t>
            </a:r>
            <a:r>
              <a:rPr lang="en-US" altLang="zh-CN">
                <a:solidFill>
                  <a:schemeClr val="tx1"/>
                </a:solidFill>
                <a:latin typeface="Arial" panose="020B0604020202020204" pitchFamily="34" charset="0"/>
                <a:ea typeface="宋体" panose="02010600030101010101" pitchFamily="2" charset="-122"/>
                <a:sym typeface="+mn-ea"/>
              </a:rPr>
              <a:t>Ⅰ</a:t>
            </a:r>
            <a:r>
              <a:rPr lang="zh-CN" altLang="en-US" dirty="0">
                <a:solidFill>
                  <a:schemeClr val="tx1"/>
                </a:solidFill>
                <a:latin typeface="Arial" panose="020B0604020202020204" pitchFamily="34" charset="0"/>
                <a:ea typeface="宋体" panose="02010600030101010101" pitchFamily="2" charset="-122"/>
                <a:sym typeface="+mn-ea"/>
              </a:rPr>
              <a:t>段进线电流为例，取 </a:t>
            </a:r>
            <a:r>
              <a:rPr lang="en-US" altLang="zh-CN">
                <a:solidFill>
                  <a:schemeClr val="tx1"/>
                </a:solidFill>
                <a:latin typeface="Arial" panose="020B0604020202020204" pitchFamily="34" charset="0"/>
                <a:ea typeface="宋体" panose="02010600030101010101" pitchFamily="2" charset="-122"/>
                <a:sym typeface="+mn-ea"/>
              </a:rPr>
              <a:t>501</a:t>
            </a:r>
            <a:r>
              <a:rPr lang="zh-CN" altLang="en-US" dirty="0">
                <a:solidFill>
                  <a:schemeClr val="tx1"/>
                </a:solidFill>
                <a:latin typeface="Arial" panose="020B0604020202020204" pitchFamily="34" charset="0"/>
                <a:ea typeface="宋体" panose="02010600030101010101" pitchFamily="2" charset="-122"/>
                <a:sym typeface="+mn-ea"/>
              </a:rPr>
              <a:t>开关侧一相（如</a:t>
            </a:r>
            <a:r>
              <a:rPr lang="en-US" altLang="zh-CN">
                <a:solidFill>
                  <a:schemeClr val="tx1"/>
                </a:solidFill>
                <a:latin typeface="Arial" panose="020B0604020202020204" pitchFamily="34" charset="0"/>
                <a:ea typeface="宋体" panose="02010600030101010101" pitchFamily="2" charset="-122"/>
                <a:sym typeface="+mn-ea"/>
              </a:rPr>
              <a:t>B</a:t>
            </a:r>
            <a:r>
              <a:rPr lang="zh-CN" altLang="en-US" dirty="0">
                <a:solidFill>
                  <a:schemeClr val="tx1"/>
                </a:solidFill>
                <a:latin typeface="Arial" panose="020B0604020202020204" pitchFamily="34" charset="0"/>
                <a:ea typeface="宋体" panose="02010600030101010101" pitchFamily="2" charset="-122"/>
                <a:sym typeface="+mn-ea"/>
              </a:rPr>
              <a:t>相）</a:t>
            </a:r>
            <a:r>
              <a:rPr lang="en-US" altLang="zh-CN">
                <a:solidFill>
                  <a:schemeClr val="tx1"/>
                </a:solidFill>
                <a:latin typeface="Arial" panose="020B0604020202020204" pitchFamily="34" charset="0"/>
                <a:ea typeface="宋体" panose="02010600030101010101" pitchFamily="2" charset="-122"/>
                <a:sym typeface="+mn-ea"/>
              </a:rPr>
              <a:t>CT</a:t>
            </a:r>
            <a:r>
              <a:rPr lang="zh-CN" altLang="en-US" dirty="0">
                <a:solidFill>
                  <a:schemeClr val="tx1"/>
                </a:solidFill>
                <a:latin typeface="Arial" panose="020B0604020202020204" pitchFamily="34" charset="0"/>
                <a:ea typeface="宋体" panose="02010600030101010101" pitchFamily="2" charset="-122"/>
                <a:sym typeface="+mn-ea"/>
              </a:rPr>
              <a:t>电流，作为备自投装置有无电流判据。一相电流的有无足以反映三相电流的有无，故备自投装置只取每组</a:t>
            </a:r>
            <a:r>
              <a:rPr lang="en-US" altLang="zh-CN">
                <a:solidFill>
                  <a:schemeClr val="tx1"/>
                </a:solidFill>
                <a:latin typeface="Arial" panose="020B0604020202020204" pitchFamily="34" charset="0"/>
                <a:ea typeface="宋体" panose="02010600030101010101" pitchFamily="2" charset="-122"/>
                <a:sym typeface="+mn-ea"/>
              </a:rPr>
              <a:t>CT</a:t>
            </a:r>
            <a:r>
              <a:rPr lang="zh-CN" altLang="en-US" dirty="0">
                <a:solidFill>
                  <a:schemeClr val="tx1"/>
                </a:solidFill>
                <a:latin typeface="Arial" panose="020B0604020202020204" pitchFamily="34" charset="0"/>
                <a:ea typeface="宋体" panose="02010600030101010101" pitchFamily="2" charset="-122"/>
                <a:sym typeface="+mn-ea"/>
              </a:rPr>
              <a:t>的一相电流作为进线电流。</a:t>
            </a:r>
            <a:endParaRPr lang="zh-CN" altLang="en-US" dirty="0">
              <a:solidFill>
                <a:schemeClr val="tx1"/>
              </a:solidFill>
              <a:latin typeface="Arial" panose="020B0604020202020204" pitchFamily="34" charset="0"/>
              <a:ea typeface="宋体" panose="02010600030101010101" pitchFamily="2" charset="-122"/>
              <a:sym typeface="+mn-ea"/>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5842000" y="849630"/>
            <a:ext cx="3282315" cy="520065"/>
          </a:xfrm>
          <a:prstGeom prst="rect">
            <a:avLst/>
          </a:prstGeom>
          <a:noFill/>
          <a:ln w="9525">
            <a:noFill/>
            <a:miter lim="800000"/>
          </a:ln>
        </p:spPr>
        <p:txBody>
          <a:bodyPr anchor="ctr"/>
          <a:lstStyle/>
          <a:p>
            <a:pPr lvl="0" algn="l" eaLnBrk="1" hangingPunct="1"/>
            <a:r>
              <a:rPr lang="zh-CN" altLang="en-US" sz="2600" dirty="0">
                <a:solidFill>
                  <a:schemeClr val="tx1"/>
                </a:solidFill>
                <a:effectLst>
                  <a:outerShdw blurRad="38100" dist="38100" dir="2700000">
                    <a:srgbClr val="C0C0C0"/>
                  </a:outerShdw>
                </a:effectLst>
                <a:sym typeface="+mn-ea"/>
              </a:rPr>
              <a:t>交流电压、电流回路</a:t>
            </a:r>
            <a:endParaRPr lang="zh-CN" altLang="en-US" sz="2600" dirty="0">
              <a:solidFill>
                <a:schemeClr val="tx1"/>
              </a:solidFill>
              <a:effectLst>
                <a:outerShdw blurRad="38100" dist="38100" dir="2700000">
                  <a:srgbClr val="C0C0C0"/>
                </a:outerShdw>
              </a:effectLst>
              <a:latin typeface="Calibri" panose="020F0502020204030204" pitchFamily="34" charset="0"/>
              <a:sym typeface="+mn-ea"/>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5246310" y="811530"/>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sp>
        <p:nvSpPr>
          <p:cNvPr id="2" name="文本框 1"/>
          <p:cNvSpPr txBox="1"/>
          <p:nvPr/>
        </p:nvSpPr>
        <p:spPr>
          <a:xfrm>
            <a:off x="515620" y="1610995"/>
            <a:ext cx="8141335" cy="4338320"/>
          </a:xfrm>
          <a:prstGeom prst="rect">
            <a:avLst/>
          </a:prstGeom>
          <a:noFill/>
        </p:spPr>
        <p:txBody>
          <a:bodyPr wrap="square" rtlCol="0" anchor="t">
            <a:spAutoFit/>
          </a:bodyPr>
          <a:lstStyle/>
          <a:p>
            <a:pPr lvl="0" algn="l" eaLnBrk="1" hangingPunct="1">
              <a:spcBef>
                <a:spcPct val="50000"/>
              </a:spcBef>
            </a:pPr>
            <a:r>
              <a:rPr lang="en-US" altLang="zh-CN" sz="2400" dirty="0">
                <a:solidFill>
                  <a:schemeClr val="tx1"/>
                </a:solidFill>
                <a:sym typeface="+mn-ea"/>
              </a:rPr>
              <a:t>    </a:t>
            </a:r>
            <a:r>
              <a:rPr lang="zh-CN" altLang="en-US" sz="2400" dirty="0">
                <a:solidFill>
                  <a:schemeClr val="tx1"/>
                </a:solidFill>
                <a:sym typeface="+mn-ea"/>
              </a:rPr>
              <a:t>电流回路与电压回路相互辅助。实际发生故障时，母线失压，且变低开关跳开后无流。增加</a:t>
            </a:r>
            <a:r>
              <a:rPr lang="zh-CN" altLang="en-US" sz="2400" dirty="0">
                <a:solidFill>
                  <a:srgbClr val="FF0000"/>
                </a:solidFill>
                <a:sym typeface="+mn-ea"/>
              </a:rPr>
              <a:t>无流判据</a:t>
            </a:r>
            <a:r>
              <a:rPr lang="zh-CN" altLang="en-US" sz="2400" dirty="0">
                <a:solidFill>
                  <a:schemeClr val="tx1"/>
                </a:solidFill>
                <a:sym typeface="+mn-ea"/>
              </a:rPr>
              <a:t>大大提高了备自投动作的可靠性。若只设电压判据，假设</a:t>
            </a:r>
            <a:r>
              <a:rPr lang="en-US" altLang="zh-CN" sz="2400">
                <a:solidFill>
                  <a:schemeClr val="tx1"/>
                </a:solidFill>
                <a:sym typeface="+mn-ea"/>
              </a:rPr>
              <a:t>TV</a:t>
            </a:r>
            <a:r>
              <a:rPr lang="zh-CN" altLang="en-US" sz="2400" dirty="0">
                <a:solidFill>
                  <a:schemeClr val="tx1"/>
                </a:solidFill>
                <a:sym typeface="+mn-ea"/>
              </a:rPr>
              <a:t>断线的情况下，母线</a:t>
            </a:r>
            <a:r>
              <a:rPr lang="en-US" altLang="zh-CN" sz="2400">
                <a:solidFill>
                  <a:schemeClr val="tx1"/>
                </a:solidFill>
                <a:sym typeface="+mn-ea"/>
              </a:rPr>
              <a:t>PT</a:t>
            </a:r>
            <a:r>
              <a:rPr lang="zh-CN" altLang="en-US" sz="2400" dirty="0">
                <a:solidFill>
                  <a:schemeClr val="tx1"/>
                </a:solidFill>
                <a:sym typeface="+mn-ea"/>
              </a:rPr>
              <a:t>检测没有电压，满足备自投的无压定值条件，就会启动备自投造成误动。</a:t>
            </a:r>
            <a:endParaRPr lang="zh-CN" altLang="en-US" sz="2400" dirty="0">
              <a:solidFill>
                <a:schemeClr val="tx1"/>
              </a:solidFill>
              <a:sym typeface="+mn-ea"/>
            </a:endParaRPr>
          </a:p>
          <a:p>
            <a:pPr lvl="0" algn="l" eaLnBrk="1" hangingPunct="1">
              <a:spcBef>
                <a:spcPct val="50000"/>
              </a:spcBef>
            </a:pPr>
            <a:r>
              <a:rPr lang="zh-CN" altLang="en-US" sz="2400" dirty="0">
                <a:solidFill>
                  <a:schemeClr val="tx1"/>
                </a:solidFill>
                <a:sym typeface="+mn-ea"/>
              </a:rPr>
              <a:t>    虽有电流回路电压回路双重保障，现场仍有</a:t>
            </a:r>
            <a:r>
              <a:rPr lang="en-US" altLang="zh-CN" sz="2400">
                <a:solidFill>
                  <a:schemeClr val="tx1"/>
                </a:solidFill>
                <a:sym typeface="+mn-ea"/>
              </a:rPr>
              <a:t>TV</a:t>
            </a:r>
            <a:r>
              <a:rPr lang="zh-CN" altLang="en-US" sz="2400" dirty="0">
                <a:solidFill>
                  <a:schemeClr val="tx1"/>
                </a:solidFill>
                <a:sym typeface="+mn-ea"/>
              </a:rPr>
              <a:t>断线恰巧线路开关负荷电流很小造成备自投误动的情况。日常巡视仍需加强查看</a:t>
            </a:r>
            <a:r>
              <a:rPr lang="en-US" altLang="zh-CN" sz="2400">
                <a:solidFill>
                  <a:schemeClr val="tx1"/>
                </a:solidFill>
                <a:sym typeface="+mn-ea"/>
              </a:rPr>
              <a:t>TV</a:t>
            </a:r>
            <a:r>
              <a:rPr lang="zh-CN" altLang="en-US" sz="2400" dirty="0">
                <a:solidFill>
                  <a:schemeClr val="tx1"/>
                </a:solidFill>
                <a:sym typeface="+mn-ea"/>
              </a:rPr>
              <a:t>二次的采样值，以确认数据的正确性，同时定期对</a:t>
            </a:r>
            <a:r>
              <a:rPr lang="en-US" altLang="zh-CN" sz="2400">
                <a:solidFill>
                  <a:schemeClr val="tx1"/>
                </a:solidFill>
                <a:sym typeface="+mn-ea"/>
              </a:rPr>
              <a:t>TV</a:t>
            </a:r>
            <a:r>
              <a:rPr lang="zh-CN" altLang="en-US" sz="2400" dirty="0">
                <a:solidFill>
                  <a:schemeClr val="tx1"/>
                </a:solidFill>
                <a:sym typeface="+mn-ea"/>
              </a:rPr>
              <a:t>二次回路上可能断开的地方进行风险分析，提前做好预控措施，防止因</a:t>
            </a:r>
            <a:r>
              <a:rPr lang="en-US" altLang="zh-CN" sz="2400">
                <a:solidFill>
                  <a:schemeClr val="tx1"/>
                </a:solidFill>
                <a:sym typeface="+mn-ea"/>
              </a:rPr>
              <a:t>TV</a:t>
            </a:r>
            <a:r>
              <a:rPr lang="zh-CN" altLang="en-US" sz="2400" dirty="0">
                <a:solidFill>
                  <a:schemeClr val="tx1"/>
                </a:solidFill>
                <a:sym typeface="+mn-ea"/>
              </a:rPr>
              <a:t>二次回路断开导致备自投的动作。</a:t>
            </a:r>
            <a:endParaRPr lang="zh-CN" altLang="en-US" sz="2400" dirty="0">
              <a:solidFill>
                <a:schemeClr val="tx1"/>
              </a:solidFill>
              <a:sym typeface="+mn-ea"/>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6534785" y="831850"/>
            <a:ext cx="2572385" cy="509905"/>
          </a:xfrm>
          <a:prstGeom prst="rect">
            <a:avLst/>
          </a:prstGeom>
          <a:noFill/>
          <a:ln w="9525">
            <a:noFill/>
            <a:miter lim="800000"/>
          </a:ln>
        </p:spPr>
        <p:txBody>
          <a:bodyPr anchor="ctr"/>
          <a:lstStyle/>
          <a:p>
            <a:pPr lvl="0" eaLnBrk="1" hangingPunct="1"/>
            <a:r>
              <a:rPr lang="zh-CN" altLang="en-US" sz="2600" dirty="0">
                <a:solidFill>
                  <a:schemeClr val="tx1"/>
                </a:solidFill>
                <a:effectLst>
                  <a:outerShdw blurRad="38100" dist="38100" dir="2700000">
                    <a:srgbClr val="C0C0C0"/>
                  </a:outerShdw>
                </a:effectLst>
                <a:sym typeface="+mn-ea"/>
              </a:rPr>
              <a:t>开出回路</a:t>
            </a:r>
            <a:endParaRPr lang="zh-CN" altLang="en-US" sz="2600" dirty="0">
              <a:solidFill>
                <a:schemeClr val="tx1"/>
              </a:solidFill>
              <a:effectLst>
                <a:outerShdw blurRad="38100" dist="38100" dir="2700000">
                  <a:srgbClr val="C0C0C0"/>
                </a:outerShdw>
              </a:effectLst>
              <a:latin typeface="Calibri" panose="020F0502020204030204" pitchFamily="34" charset="0"/>
              <a:sym typeface="+mn-ea"/>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5939095" y="789305"/>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graphicFrame>
        <p:nvGraphicFramePr>
          <p:cNvPr id="2" name="图示 1"/>
          <p:cNvGraphicFramePr/>
          <p:nvPr/>
        </p:nvGraphicFramePr>
        <p:xfrm>
          <a:off x="1004625" y="1385252"/>
          <a:ext cx="7488832" cy="512834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6132819" y="831850"/>
            <a:ext cx="2880319" cy="534988"/>
          </a:xfrm>
          <a:prstGeom prst="rect">
            <a:avLst/>
          </a:prstGeom>
          <a:noFill/>
          <a:ln w="9525">
            <a:noFill/>
            <a:miter lim="800000"/>
          </a:ln>
        </p:spPr>
        <p:txBody>
          <a:bodyPr anchor="ctr"/>
          <a:lstStyle/>
          <a:p>
            <a:pPr algn="r"/>
            <a:r>
              <a:rPr lang="zh-CN" altLang="en-US" sz="2800" dirty="0">
                <a:solidFill>
                  <a:schemeClr val="tx1"/>
                </a:solidFill>
              </a:rPr>
              <a:t>备自投充电方式</a:t>
            </a:r>
            <a:endParaRPr lang="zh-CN" altLang="en-US" sz="2600" dirty="0">
              <a:solidFill>
                <a:schemeClr val="tx1"/>
              </a:solidFill>
              <a:latin typeface="Calibri" panose="020F0502020204030204" pitchFamily="34" charset="0"/>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5537506" y="787953"/>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sp>
        <p:nvSpPr>
          <p:cNvPr id="35" name="内容占位符 2"/>
          <p:cNvSpPr>
            <a:spLocks noGrp="1" noChangeArrowheads="1"/>
          </p:cNvSpPr>
          <p:nvPr/>
        </p:nvSpPr>
        <p:spPr bwMode="auto">
          <a:xfrm>
            <a:off x="390525" y="1413652"/>
            <a:ext cx="8362950" cy="4700587"/>
          </a:xfrm>
          <a:prstGeom prst="rect">
            <a:avLst/>
          </a:prstGeom>
          <a:solidFill>
            <a:schemeClr val="bg1"/>
          </a:solidFill>
          <a:ln>
            <a:noFill/>
          </a:ln>
          <a:effectLst/>
        </p:spPr>
        <p:txBody>
          <a:bodyPr/>
          <a:lstStyle>
            <a:lvl1pPr indent="720725">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fontAlgn="base">
              <a:spcBef>
                <a:spcPct val="0"/>
              </a:spcBef>
              <a:spcAft>
                <a:spcPct val="0"/>
              </a:spcAft>
              <a:defRPr sz="2400">
                <a:solidFill>
                  <a:schemeClr val="tx1"/>
                </a:solidFill>
                <a:latin typeface="Arial" panose="020B0604020202020204" pitchFamily="34" charset="0"/>
              </a:defRPr>
            </a:lvl6pPr>
            <a:lvl7pPr marL="2971800" indent="-228600" fontAlgn="base">
              <a:spcBef>
                <a:spcPct val="0"/>
              </a:spcBef>
              <a:spcAft>
                <a:spcPct val="0"/>
              </a:spcAft>
              <a:defRPr sz="2400">
                <a:solidFill>
                  <a:schemeClr val="tx1"/>
                </a:solidFill>
                <a:latin typeface="Arial" panose="020B0604020202020204" pitchFamily="34" charset="0"/>
              </a:defRPr>
            </a:lvl7pPr>
            <a:lvl8pPr marL="3429000" indent="-228600" fontAlgn="base">
              <a:spcBef>
                <a:spcPct val="0"/>
              </a:spcBef>
              <a:spcAft>
                <a:spcPct val="0"/>
              </a:spcAft>
              <a:defRPr sz="2400">
                <a:solidFill>
                  <a:schemeClr val="tx1"/>
                </a:solidFill>
                <a:latin typeface="Arial" panose="020B0604020202020204" pitchFamily="34" charset="0"/>
              </a:defRPr>
            </a:lvl8pPr>
            <a:lvl9pPr marL="3886200" indent="-228600" fontAlgn="base">
              <a:spcBef>
                <a:spcPct val="0"/>
              </a:spcBef>
              <a:spcAft>
                <a:spcPct val="0"/>
              </a:spcAft>
              <a:defRPr sz="2400">
                <a:solidFill>
                  <a:schemeClr val="tx1"/>
                </a:solidFill>
                <a:latin typeface="Arial" panose="020B0604020202020204" pitchFamily="34" charset="0"/>
              </a:defRPr>
            </a:lvl9pPr>
          </a:lstStyle>
          <a:p>
            <a:pPr>
              <a:lnSpc>
                <a:spcPct val="110000"/>
              </a:lnSpc>
              <a:spcBef>
                <a:spcPct val="20000"/>
              </a:spcBef>
            </a:pPr>
            <a:r>
              <a:rPr lang="zh-CN" altLang="en-US" sz="1600" dirty="0">
                <a:latin typeface="宋体" panose="02010600030101010101" pitchFamily="2" charset="-122"/>
                <a:sym typeface="微软雅黑" panose="020B0503020204020204" pitchFamily="34" charset="-122"/>
              </a:rPr>
              <a:t>正常对于4段母线的母联备自投，可按照6种方式考虑。</a:t>
            </a:r>
            <a:endParaRPr lang="zh-CN" altLang="en-US" sz="1600" b="1" dirty="0">
              <a:latin typeface="宋体" panose="02010600030101010101" pitchFamily="2" charset="-122"/>
              <a:sym typeface="微软雅黑" panose="020B0503020204020204" pitchFamily="34" charset="-122"/>
            </a:endParaRPr>
          </a:p>
          <a:p>
            <a:pPr>
              <a:lnSpc>
                <a:spcPct val="110000"/>
              </a:lnSpc>
              <a:spcBef>
                <a:spcPct val="20000"/>
              </a:spcBef>
            </a:pPr>
            <a:r>
              <a:rPr lang="zh-CN" altLang="en-US" sz="1600" dirty="0">
                <a:latin typeface="宋体" panose="02010600030101010101" pitchFamily="2" charset="-122"/>
                <a:sym typeface="微软雅黑" panose="020B0503020204020204" pitchFamily="34" charset="-122"/>
              </a:rPr>
              <a:t>方式一：501开关合位，502A开关合位，母联521开关分位，</a:t>
            </a:r>
            <a:r>
              <a:rPr lang="zh-CN" altLang="en-US" sz="1600" dirty="0">
                <a:solidFill>
                  <a:srgbClr val="FF0000"/>
                </a:solidFill>
                <a:latin typeface="宋体" panose="02010600030101010101" pitchFamily="2" charset="-122"/>
                <a:sym typeface="微软雅黑" panose="020B0503020204020204" pitchFamily="34" charset="-122"/>
              </a:rPr>
              <a:t>532开关分位且投入负荷均分</a:t>
            </a:r>
            <a:r>
              <a:rPr lang="zh-CN" altLang="en-US" sz="1600" dirty="0">
                <a:latin typeface="宋体" panose="02010600030101010101" pitchFamily="2" charset="-122"/>
                <a:sym typeface="微软雅黑" panose="020B0503020204020204" pitchFamily="34" charset="-122"/>
              </a:rPr>
              <a:t>，此时#1主变故障导致Ⅰ段母线失压，备自投隔离故障跳开501开关，</a:t>
            </a:r>
            <a:r>
              <a:rPr lang="zh-CN" altLang="en-US" sz="1600" dirty="0">
                <a:solidFill>
                  <a:srgbClr val="FF0000"/>
                </a:solidFill>
                <a:latin typeface="宋体" panose="02010600030101010101" pitchFamily="2" charset="-122"/>
                <a:sym typeface="微软雅黑" panose="020B0503020204020204" pitchFamily="34" charset="-122"/>
              </a:rPr>
              <a:t>然后需要合上532开关来均分负荷，最后合上521开关</a:t>
            </a:r>
            <a:r>
              <a:rPr lang="zh-CN" altLang="en-US" sz="1600" dirty="0">
                <a:latin typeface="宋体" panose="02010600030101010101" pitchFamily="2" charset="-122"/>
                <a:sym typeface="微软雅黑" panose="020B0503020204020204" pitchFamily="34" charset="-122"/>
              </a:rPr>
              <a:t>，以恢复正常供电。</a:t>
            </a:r>
            <a:endParaRPr lang="zh-CN" altLang="en-US" sz="1600" dirty="0">
              <a:latin typeface="宋体" panose="02010600030101010101" pitchFamily="2" charset="-122"/>
              <a:sym typeface="微软雅黑" panose="020B0503020204020204" pitchFamily="34" charset="-122"/>
            </a:endParaRPr>
          </a:p>
          <a:p>
            <a:pPr>
              <a:lnSpc>
                <a:spcPct val="110000"/>
              </a:lnSpc>
              <a:spcBef>
                <a:spcPct val="20000"/>
              </a:spcBef>
            </a:pPr>
            <a:r>
              <a:rPr lang="zh-CN" altLang="en-US" sz="1600" dirty="0">
                <a:latin typeface="宋体" panose="02010600030101010101" pitchFamily="2" charset="-122"/>
                <a:sym typeface="微软雅黑" panose="020B0503020204020204" pitchFamily="34" charset="-122"/>
              </a:rPr>
              <a:t>方式二：503开关合位，502B开关合位，母联532开关分位，521开关分位且投入负荷均分，此时#3主变故障导致Ⅲ段母线失压，备自投隔离故障跳开503开关，然后需要合上521开关来均分负荷，最后合上532开关，以恢复正常供电。</a:t>
            </a:r>
            <a:endParaRPr lang="zh-CN" altLang="en-US" sz="1600" dirty="0">
              <a:latin typeface="宋体" panose="02010600030101010101" pitchFamily="2" charset="-122"/>
              <a:sym typeface="微软雅黑" panose="020B0503020204020204" pitchFamily="34" charset="-122"/>
            </a:endParaRPr>
          </a:p>
          <a:p>
            <a:pPr>
              <a:lnSpc>
                <a:spcPct val="110000"/>
              </a:lnSpc>
              <a:spcBef>
                <a:spcPct val="20000"/>
              </a:spcBef>
            </a:pPr>
            <a:r>
              <a:rPr lang="zh-CN" altLang="en-US" sz="1600" dirty="0">
                <a:latin typeface="宋体" panose="02010600030101010101" pitchFamily="2" charset="-122"/>
                <a:sym typeface="微软雅黑" panose="020B0503020204020204" pitchFamily="34" charset="-122"/>
              </a:rPr>
              <a:t>方式三：501开关合位，502A开关合位，母联521开关分位，此时#2主变故障导致ⅡA段母线失压，备自投隔离故障跳开502A开关，然后合上521开关，以恢复正常供电。</a:t>
            </a:r>
            <a:endParaRPr lang="zh-CN" altLang="en-US" sz="1600" dirty="0">
              <a:latin typeface="宋体" panose="02010600030101010101" pitchFamily="2" charset="-122"/>
              <a:sym typeface="微软雅黑" panose="020B0503020204020204" pitchFamily="34" charset="-122"/>
            </a:endParaRPr>
          </a:p>
          <a:p>
            <a:pPr>
              <a:lnSpc>
                <a:spcPct val="110000"/>
              </a:lnSpc>
              <a:spcBef>
                <a:spcPct val="20000"/>
              </a:spcBef>
            </a:pPr>
            <a:r>
              <a:rPr lang="zh-CN" altLang="en-US" sz="1600" dirty="0">
                <a:latin typeface="宋体" panose="02010600030101010101" pitchFamily="2" charset="-122"/>
                <a:sym typeface="微软雅黑" panose="020B0503020204020204" pitchFamily="34" charset="-122"/>
              </a:rPr>
              <a:t>方式四：503开关合位，502B开关合位，母联532开关分位，此时#2主变故障导致ⅡB段母线失压，备自投隔离故障跳开502B开关，然后合上532开关，以恢复正常供电。</a:t>
            </a:r>
            <a:endParaRPr lang="zh-CN" altLang="en-US" sz="1600" dirty="0">
              <a:latin typeface="宋体" panose="02010600030101010101" pitchFamily="2" charset="-122"/>
              <a:sym typeface="微软雅黑" panose="020B0503020204020204" pitchFamily="34" charset="-122"/>
            </a:endParaRPr>
          </a:p>
          <a:p>
            <a:pPr>
              <a:lnSpc>
                <a:spcPct val="110000"/>
              </a:lnSpc>
              <a:spcBef>
                <a:spcPct val="20000"/>
              </a:spcBef>
            </a:pPr>
            <a:r>
              <a:rPr lang="zh-CN" altLang="en-US" sz="1600" dirty="0">
                <a:latin typeface="宋体" panose="02010600030101010101" pitchFamily="2" charset="-122"/>
                <a:sym typeface="微软雅黑" panose="020B0503020204020204" pitchFamily="34" charset="-122"/>
              </a:rPr>
              <a:t>方式五：501开关合位，502A开关合位，母联521开关分位,此时#1主变故障导致Ⅰ段母线失压，备自投隔离故障跳开501开关，然后合上521开关，以恢复正常供电。</a:t>
            </a:r>
            <a:endParaRPr lang="zh-CN" altLang="en-US" sz="1600" dirty="0">
              <a:latin typeface="宋体" panose="02010600030101010101" pitchFamily="2" charset="-122"/>
              <a:sym typeface="微软雅黑" panose="020B0503020204020204" pitchFamily="34" charset="-122"/>
            </a:endParaRPr>
          </a:p>
          <a:p>
            <a:pPr>
              <a:lnSpc>
                <a:spcPct val="110000"/>
              </a:lnSpc>
              <a:spcBef>
                <a:spcPct val="20000"/>
              </a:spcBef>
            </a:pPr>
            <a:r>
              <a:rPr lang="zh-CN" altLang="en-US" sz="1600" dirty="0">
                <a:latin typeface="宋体" panose="02010600030101010101" pitchFamily="2" charset="-122"/>
                <a:sym typeface="微软雅黑" panose="020B0503020204020204" pitchFamily="34" charset="-122"/>
              </a:rPr>
              <a:t>方式六：503开关合位，502B开关合位，母联532开关分位,此时#3主变故障导致Ⅲ段母线失压，备自投隔离故障跳开503开关，然后合上532开关，以恢复正常供电。</a:t>
            </a:r>
            <a:endParaRPr lang="zh-CN" altLang="en-US" sz="1600" dirty="0">
              <a:latin typeface="宋体" panose="02010600030101010101" pitchFamily="2" charset="-122"/>
              <a:sym typeface="微软雅黑" panose="020B0503020204020204" pitchFamily="34" charset="-122"/>
            </a:endParaRPr>
          </a:p>
          <a:p>
            <a:pPr>
              <a:lnSpc>
                <a:spcPct val="110000"/>
              </a:lnSpc>
              <a:spcBef>
                <a:spcPct val="20000"/>
              </a:spcBef>
            </a:pPr>
            <a:endParaRPr lang="zh-CN" altLang="en-US" sz="1600" dirty="0">
              <a:sym typeface="微软雅黑" panose="020B0503020204020204" pitchFamily="34" charset="-122"/>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6132819" y="831850"/>
            <a:ext cx="2880319" cy="534988"/>
          </a:xfrm>
          <a:prstGeom prst="rect">
            <a:avLst/>
          </a:prstGeom>
          <a:noFill/>
          <a:ln w="9525">
            <a:noFill/>
            <a:miter lim="800000"/>
          </a:ln>
        </p:spPr>
        <p:txBody>
          <a:bodyPr anchor="ctr"/>
          <a:lstStyle/>
          <a:p>
            <a:pPr algn="r"/>
            <a:r>
              <a:rPr lang="zh-CN" altLang="en-US" sz="2800" dirty="0">
                <a:solidFill>
                  <a:schemeClr val="tx1"/>
                </a:solidFill>
              </a:rPr>
              <a:t>备自投充电方式</a:t>
            </a:r>
            <a:endParaRPr lang="zh-CN" altLang="en-US" sz="2600" dirty="0">
              <a:solidFill>
                <a:schemeClr val="tx1"/>
              </a:solidFill>
              <a:latin typeface="Calibri" panose="020F0502020204030204" pitchFamily="34" charset="0"/>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5537506" y="787953"/>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sp>
        <p:nvSpPr>
          <p:cNvPr id="35" name="内容占位符 2"/>
          <p:cNvSpPr>
            <a:spLocks noGrp="1" noChangeArrowheads="1"/>
          </p:cNvSpPr>
          <p:nvPr/>
        </p:nvSpPr>
        <p:spPr bwMode="auto">
          <a:xfrm>
            <a:off x="390525" y="1413652"/>
            <a:ext cx="8362950" cy="4700587"/>
          </a:xfrm>
          <a:prstGeom prst="rect">
            <a:avLst/>
          </a:prstGeom>
          <a:solidFill>
            <a:schemeClr val="bg1"/>
          </a:solidFill>
          <a:ln>
            <a:noFill/>
          </a:ln>
          <a:effectLst/>
        </p:spPr>
        <p:txBody>
          <a:bodyPr/>
          <a:lstStyle>
            <a:lvl1pPr indent="720725">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fontAlgn="base">
              <a:spcBef>
                <a:spcPct val="0"/>
              </a:spcBef>
              <a:spcAft>
                <a:spcPct val="0"/>
              </a:spcAft>
              <a:defRPr sz="2400">
                <a:solidFill>
                  <a:schemeClr val="tx1"/>
                </a:solidFill>
                <a:latin typeface="Arial" panose="020B0604020202020204" pitchFamily="34" charset="0"/>
              </a:defRPr>
            </a:lvl6pPr>
            <a:lvl7pPr marL="2971800" indent="-228600" fontAlgn="base">
              <a:spcBef>
                <a:spcPct val="0"/>
              </a:spcBef>
              <a:spcAft>
                <a:spcPct val="0"/>
              </a:spcAft>
              <a:defRPr sz="2400">
                <a:solidFill>
                  <a:schemeClr val="tx1"/>
                </a:solidFill>
                <a:latin typeface="Arial" panose="020B0604020202020204" pitchFamily="34" charset="0"/>
              </a:defRPr>
            </a:lvl7pPr>
            <a:lvl8pPr marL="3429000" indent="-228600" fontAlgn="base">
              <a:spcBef>
                <a:spcPct val="0"/>
              </a:spcBef>
              <a:spcAft>
                <a:spcPct val="0"/>
              </a:spcAft>
              <a:defRPr sz="2400">
                <a:solidFill>
                  <a:schemeClr val="tx1"/>
                </a:solidFill>
                <a:latin typeface="Arial" panose="020B0604020202020204" pitchFamily="34" charset="0"/>
              </a:defRPr>
            </a:lvl8pPr>
            <a:lvl9pPr marL="3886200" indent="-228600" fontAlgn="base">
              <a:spcBef>
                <a:spcPct val="0"/>
              </a:spcBef>
              <a:spcAft>
                <a:spcPct val="0"/>
              </a:spcAft>
              <a:defRPr sz="2400">
                <a:solidFill>
                  <a:schemeClr val="tx1"/>
                </a:solidFill>
                <a:latin typeface="Arial" panose="020B0604020202020204" pitchFamily="34" charset="0"/>
              </a:defRPr>
            </a:lvl9pPr>
          </a:lstStyle>
          <a:p>
            <a:pPr>
              <a:lnSpc>
                <a:spcPct val="110000"/>
              </a:lnSpc>
              <a:spcBef>
                <a:spcPct val="20000"/>
              </a:spcBef>
            </a:pPr>
            <a:r>
              <a:rPr lang="zh-CN" altLang="en-US" sz="1800" b="1" dirty="0">
                <a:latin typeface="宋体" panose="02010600030101010101" pitchFamily="2" charset="-122"/>
                <a:sym typeface="微软雅黑" panose="020B0503020204020204" pitchFamily="34" charset="-122"/>
              </a:rPr>
              <a:t>一般备自投运行方式有六种，但不管哪种运行方式，其目的就是合521开关或532开关，由此分析，</a:t>
            </a:r>
            <a:r>
              <a:rPr lang="zh-CN" altLang="en-US" sz="1800" b="1" dirty="0">
                <a:sym typeface="微软雅黑" panose="020B0503020204020204" pitchFamily="34" charset="-122"/>
              </a:rPr>
              <a:t>可以</a:t>
            </a:r>
            <a:r>
              <a:rPr lang="zh-CN" altLang="en-US" sz="1800" b="1" dirty="0">
                <a:latin typeface="宋体" panose="02010600030101010101" pitchFamily="2" charset="-122"/>
                <a:sym typeface="微软雅黑" panose="020B0503020204020204" pitchFamily="34" charset="-122"/>
              </a:rPr>
              <a:t>将备自投的充电方式简化为两种运行方式：</a:t>
            </a:r>
            <a:endParaRPr lang="zh-CN" altLang="en-US" sz="1800" b="1" dirty="0">
              <a:latin typeface="宋体" panose="02010600030101010101" pitchFamily="2" charset="-122"/>
              <a:sym typeface="微软雅黑" panose="020B0503020204020204" pitchFamily="34" charset="-122"/>
            </a:endParaRPr>
          </a:p>
          <a:p>
            <a:pPr>
              <a:lnSpc>
                <a:spcPct val="110000"/>
              </a:lnSpc>
              <a:spcBef>
                <a:spcPct val="20000"/>
              </a:spcBef>
              <a:buSzPct val="100000"/>
              <a:buFont typeface="Wingdings" panose="05000000000000000000" pitchFamily="2" charset="2"/>
              <a:buChar char="u"/>
            </a:pPr>
            <a:r>
              <a:rPr lang="zh-CN" altLang="en-US" sz="1800" b="1" dirty="0">
                <a:latin typeface="宋体" panose="02010600030101010101" pitchFamily="2" charset="-122"/>
                <a:sym typeface="微软雅黑" panose="020B0503020204020204" pitchFamily="34" charset="-122"/>
              </a:rPr>
              <a:t>521自投充电方式：</a:t>
            </a:r>
            <a:r>
              <a:rPr lang="zh-CN" altLang="en-US" sz="1800" dirty="0">
                <a:sym typeface="微软雅黑" panose="020B0503020204020204" pitchFamily="34" charset="-122"/>
              </a:rPr>
              <a:t>501开关合位，502A开关合位，母联521开关分位。</a:t>
            </a:r>
            <a:endParaRPr lang="zh-CN" altLang="en-US" sz="1800" dirty="0">
              <a:sym typeface="微软雅黑" panose="020B0503020204020204" pitchFamily="34" charset="-122"/>
            </a:endParaRPr>
          </a:p>
          <a:p>
            <a:pPr>
              <a:lnSpc>
                <a:spcPct val="110000"/>
              </a:lnSpc>
              <a:spcBef>
                <a:spcPct val="20000"/>
              </a:spcBef>
            </a:pPr>
            <a:r>
              <a:rPr lang="zh-CN" altLang="en-US" sz="1800" dirty="0">
                <a:sym typeface="微软雅黑" panose="020B0503020204020204" pitchFamily="34" charset="-122"/>
              </a:rPr>
              <a:t>当Ⅰ母（ⅡA母）失压时，备自投装置动作，合上521开关，以恢复Ⅰ母（ⅡA母）正常供电；特殊情况下，为了避免备自投动作后造成运行主变过载，在投入532负荷均分功能时，当Ⅰ母失压时，需要先合上532母联开关，然后再合上521母联开关，利用#2主变和#3主变带全站负荷，进一步提高供电可靠性。</a:t>
            </a:r>
            <a:endParaRPr lang="zh-CN" altLang="en-US" sz="1800" dirty="0">
              <a:sym typeface="微软雅黑" panose="020B0503020204020204" pitchFamily="34" charset="-122"/>
            </a:endParaRPr>
          </a:p>
          <a:p>
            <a:pPr>
              <a:lnSpc>
                <a:spcPct val="110000"/>
              </a:lnSpc>
              <a:spcBef>
                <a:spcPct val="20000"/>
              </a:spcBef>
            </a:pPr>
            <a:endParaRPr lang="zh-CN" altLang="en-US" sz="1800" dirty="0">
              <a:sym typeface="微软雅黑" panose="020B0503020204020204" pitchFamily="34" charset="-122"/>
            </a:endParaRPr>
          </a:p>
          <a:p>
            <a:pPr>
              <a:lnSpc>
                <a:spcPct val="110000"/>
              </a:lnSpc>
              <a:spcBef>
                <a:spcPct val="20000"/>
              </a:spcBef>
              <a:buSzPct val="100000"/>
              <a:buFont typeface="Wingdings" panose="05000000000000000000" pitchFamily="2" charset="2"/>
              <a:buChar char="u"/>
            </a:pPr>
            <a:r>
              <a:rPr lang="zh-CN" altLang="en-US" sz="1800" b="1" dirty="0">
                <a:latin typeface="宋体" panose="02010600030101010101" pitchFamily="2" charset="-122"/>
                <a:sym typeface="微软雅黑" panose="020B0503020204020204" pitchFamily="34" charset="-122"/>
              </a:rPr>
              <a:t>532自投方式：</a:t>
            </a:r>
            <a:r>
              <a:rPr lang="zh-CN" altLang="en-US" sz="1800" dirty="0">
                <a:sym typeface="微软雅黑" panose="020B0503020204020204" pitchFamily="34" charset="-122"/>
              </a:rPr>
              <a:t>503开关合位，502B开关合位，母联521开关分位。</a:t>
            </a:r>
            <a:endParaRPr lang="zh-CN" altLang="en-US" sz="1800" dirty="0">
              <a:sym typeface="微软雅黑" panose="020B0503020204020204" pitchFamily="34" charset="-122"/>
            </a:endParaRPr>
          </a:p>
          <a:p>
            <a:pPr>
              <a:lnSpc>
                <a:spcPct val="110000"/>
              </a:lnSpc>
              <a:spcBef>
                <a:spcPct val="20000"/>
              </a:spcBef>
            </a:pPr>
            <a:r>
              <a:rPr lang="zh-CN" altLang="en-US" sz="1800" dirty="0">
                <a:sym typeface="微软雅黑" panose="020B0503020204020204" pitchFamily="34" charset="-122"/>
              </a:rPr>
              <a:t>当Ⅲ母（ⅡB母）失压时，备自投装置动作，合上532开关，以恢复Ⅲ母（ⅡB母）正常供电；特殊情况下，为了避免备自投动作后造成运行主变过载，在投入521负荷均分功能时，当Ⅲ母失压时，需要先合上521母联开关，然后再合上532母联开关，利用#2主变和#1主变带全站负荷，进一步提高供电可靠性。</a:t>
            </a:r>
            <a:endParaRPr lang="zh-CN" altLang="en-US" sz="1800" dirty="0">
              <a:sym typeface="微软雅黑" panose="020B0503020204020204" pitchFamily="34" charset="-122"/>
            </a:endParaRPr>
          </a:p>
          <a:p>
            <a:pPr>
              <a:lnSpc>
                <a:spcPct val="110000"/>
              </a:lnSpc>
              <a:spcBef>
                <a:spcPct val="20000"/>
              </a:spcBef>
            </a:pPr>
            <a:endParaRPr lang="zh-CN" altLang="en-US" sz="1800" dirty="0">
              <a:sym typeface="微软雅黑" panose="020B0503020204020204" pitchFamily="34" charset="-122"/>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4211961" y="865188"/>
            <a:ext cx="4895528" cy="476250"/>
          </a:xfrm>
          <a:prstGeom prst="rect">
            <a:avLst/>
          </a:prstGeom>
          <a:noFill/>
          <a:ln w="9525">
            <a:noFill/>
            <a:miter lim="800000"/>
          </a:ln>
        </p:spPr>
        <p:txBody>
          <a:bodyPr anchor="ctr"/>
          <a:lstStyle/>
          <a:p>
            <a:r>
              <a:rPr lang="zh-CN" altLang="en-US" sz="2800" dirty="0">
                <a:solidFill>
                  <a:schemeClr val="tx1"/>
                </a:solidFill>
                <a:latin typeface="楷体_GB2312" panose="02010609030101010101" pitchFamily="1" charset="-122"/>
                <a:ea typeface="楷体_GB2312" panose="02010609030101010101" pitchFamily="1" charset="-122"/>
              </a:rPr>
              <a:t>母联521备投方式的充电条件</a:t>
            </a:r>
            <a:endParaRPr lang="zh-CN" altLang="en-US" sz="2800" dirty="0">
              <a:solidFill>
                <a:schemeClr val="tx1"/>
              </a:solidFill>
              <a:latin typeface="楷体_GB2312" panose="02010609030101010101" pitchFamily="1" charset="-122"/>
              <a:ea typeface="楷体_GB2312" panose="02010609030101010101" pitchFamily="1" charset="-122"/>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3688655" y="806450"/>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sp>
        <p:nvSpPr>
          <p:cNvPr id="15" name="Rectangle 11"/>
          <p:cNvSpPr>
            <a:spLocks noChangeArrowheads="1"/>
          </p:cNvSpPr>
          <p:nvPr/>
        </p:nvSpPr>
        <p:spPr bwMode="auto">
          <a:xfrm>
            <a:off x="116299" y="1628799"/>
            <a:ext cx="7362825" cy="371675"/>
          </a:xfrm>
          <a:prstGeom prst="rect">
            <a:avLst/>
          </a:prstGeom>
          <a:solidFill>
            <a:schemeClr val="bg1"/>
          </a:solidFill>
          <a:ln w="9525" cmpd="sng">
            <a:solidFill>
              <a:schemeClr val="bg1"/>
            </a:solidFill>
            <a:miter lim="800000"/>
          </a:ln>
        </p:spPr>
        <p:txBody>
          <a:bodyPr wrap="none" anchor="ctr"/>
          <a:lstStyle>
            <a:lvl1pPr marL="457200" indent="-457200">
              <a:defRPr sz="2400">
                <a:solidFill>
                  <a:schemeClr val="tx1"/>
                </a:solidFill>
                <a:latin typeface="Arial" panose="020B0604020202020204" pitchFamily="34" charset="0"/>
              </a:defRPr>
            </a:lvl1pPr>
            <a:lvl2pPr marL="914400" indent="-457200">
              <a:defRPr sz="2400">
                <a:solidFill>
                  <a:schemeClr val="tx1"/>
                </a:solidFill>
                <a:latin typeface="Arial" panose="020B0604020202020204" pitchFamily="34" charset="0"/>
              </a:defRPr>
            </a:lvl2pPr>
            <a:lvl3pPr marL="1371600" indent="-457200">
              <a:defRPr sz="2400">
                <a:solidFill>
                  <a:schemeClr val="tx1"/>
                </a:solidFill>
                <a:latin typeface="Arial" panose="020B0604020202020204" pitchFamily="34" charset="0"/>
              </a:defRPr>
            </a:lvl3pPr>
            <a:lvl4pPr marL="1828800" indent="-457200">
              <a:defRPr sz="2400">
                <a:solidFill>
                  <a:schemeClr val="tx1"/>
                </a:solidFill>
                <a:latin typeface="Arial" panose="020B0604020202020204" pitchFamily="34" charset="0"/>
              </a:defRPr>
            </a:lvl4pPr>
            <a:lvl5pPr marL="2286000" indent="-457200">
              <a:defRPr sz="2400">
                <a:solidFill>
                  <a:schemeClr val="tx1"/>
                </a:solidFill>
                <a:latin typeface="Arial" panose="020B0604020202020204" pitchFamily="34" charset="0"/>
              </a:defRPr>
            </a:lvl5pPr>
            <a:lvl6pPr marL="2743200" indent="-457200" fontAlgn="base">
              <a:spcBef>
                <a:spcPct val="0"/>
              </a:spcBef>
              <a:spcAft>
                <a:spcPct val="0"/>
              </a:spcAft>
              <a:defRPr sz="2400">
                <a:solidFill>
                  <a:schemeClr val="tx1"/>
                </a:solidFill>
                <a:latin typeface="Arial" panose="020B0604020202020204" pitchFamily="34" charset="0"/>
              </a:defRPr>
            </a:lvl6pPr>
            <a:lvl7pPr marL="3200400" indent="-457200" fontAlgn="base">
              <a:spcBef>
                <a:spcPct val="0"/>
              </a:spcBef>
              <a:spcAft>
                <a:spcPct val="0"/>
              </a:spcAft>
              <a:defRPr sz="2400">
                <a:solidFill>
                  <a:schemeClr val="tx1"/>
                </a:solidFill>
                <a:latin typeface="Arial" panose="020B0604020202020204" pitchFamily="34" charset="0"/>
              </a:defRPr>
            </a:lvl7pPr>
            <a:lvl8pPr marL="3657600" indent="-457200" fontAlgn="base">
              <a:spcBef>
                <a:spcPct val="0"/>
              </a:spcBef>
              <a:spcAft>
                <a:spcPct val="0"/>
              </a:spcAft>
              <a:defRPr sz="2400">
                <a:solidFill>
                  <a:schemeClr val="tx1"/>
                </a:solidFill>
                <a:latin typeface="Arial" panose="020B0604020202020204" pitchFamily="34" charset="0"/>
              </a:defRPr>
            </a:lvl8pPr>
            <a:lvl9pPr marL="4114800" indent="-457200" fontAlgn="base">
              <a:spcBef>
                <a:spcPct val="0"/>
              </a:spcBef>
              <a:spcAft>
                <a:spcPct val="0"/>
              </a:spcAft>
              <a:defRPr sz="2400">
                <a:solidFill>
                  <a:schemeClr val="tx1"/>
                </a:solidFill>
                <a:latin typeface="Arial" panose="020B0604020202020204" pitchFamily="34" charset="0"/>
              </a:defRPr>
            </a:lvl9pPr>
          </a:lstStyle>
          <a:p>
            <a:r>
              <a:rPr lang="zh-CN" altLang="en-US" dirty="0">
                <a:latin typeface="+mn-ea"/>
                <a:ea typeface="+mn-ea"/>
              </a:rPr>
              <a:t>装置检测到以下条件均满足时进入充电状态</a:t>
            </a:r>
            <a:r>
              <a:rPr lang="zh-CN" altLang="en-US" sz="2000" dirty="0">
                <a:latin typeface="+mn-ea"/>
                <a:ea typeface="+mn-ea"/>
              </a:rPr>
              <a:t> </a:t>
            </a:r>
            <a:endParaRPr lang="zh-CN" altLang="en-US" sz="2000" dirty="0">
              <a:latin typeface="+mn-ea"/>
              <a:ea typeface="+mn-ea"/>
            </a:endParaRPr>
          </a:p>
        </p:txBody>
      </p:sp>
      <p:sp>
        <p:nvSpPr>
          <p:cNvPr id="16" name="Rectangle 8"/>
          <p:cNvSpPr>
            <a:spLocks noChangeArrowheads="1"/>
          </p:cNvSpPr>
          <p:nvPr/>
        </p:nvSpPr>
        <p:spPr bwMode="auto">
          <a:xfrm>
            <a:off x="304898" y="2024340"/>
            <a:ext cx="7362825" cy="3096344"/>
          </a:xfrm>
          <a:prstGeom prst="rect">
            <a:avLst/>
          </a:prstGeom>
          <a:solidFill>
            <a:schemeClr val="bg1"/>
          </a:solidFill>
          <a:ln w="9525" cmpd="sng">
            <a:solidFill>
              <a:schemeClr val="bg1"/>
            </a:solidFill>
            <a:miter lim="800000"/>
          </a:ln>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fontAlgn="base">
              <a:spcBef>
                <a:spcPct val="0"/>
              </a:spcBef>
              <a:spcAft>
                <a:spcPct val="0"/>
              </a:spcAft>
              <a:defRPr sz="2400">
                <a:solidFill>
                  <a:schemeClr val="tx1"/>
                </a:solidFill>
                <a:latin typeface="Arial" panose="020B0604020202020204" pitchFamily="34" charset="0"/>
              </a:defRPr>
            </a:lvl6pPr>
            <a:lvl7pPr marL="2971800" indent="-228600" fontAlgn="base">
              <a:spcBef>
                <a:spcPct val="0"/>
              </a:spcBef>
              <a:spcAft>
                <a:spcPct val="0"/>
              </a:spcAft>
              <a:defRPr sz="2400">
                <a:solidFill>
                  <a:schemeClr val="tx1"/>
                </a:solidFill>
                <a:latin typeface="Arial" panose="020B0604020202020204" pitchFamily="34" charset="0"/>
              </a:defRPr>
            </a:lvl7pPr>
            <a:lvl8pPr marL="3429000" indent="-228600" fontAlgn="base">
              <a:spcBef>
                <a:spcPct val="0"/>
              </a:spcBef>
              <a:spcAft>
                <a:spcPct val="0"/>
              </a:spcAft>
              <a:defRPr sz="2400">
                <a:solidFill>
                  <a:schemeClr val="tx1"/>
                </a:solidFill>
                <a:latin typeface="Arial" panose="020B0604020202020204" pitchFamily="34" charset="0"/>
              </a:defRPr>
            </a:lvl8pPr>
            <a:lvl9pPr marL="3886200" indent="-228600" fontAlgn="base">
              <a:spcBef>
                <a:spcPct val="0"/>
              </a:spcBef>
              <a:spcAft>
                <a:spcPct val="0"/>
              </a:spcAft>
              <a:defRPr sz="2400">
                <a:solidFill>
                  <a:schemeClr val="tx1"/>
                </a:solidFill>
                <a:latin typeface="Arial" panose="020B0604020202020204" pitchFamily="34" charset="0"/>
              </a:defRPr>
            </a:lvl9pPr>
          </a:lstStyle>
          <a:p>
            <a:pPr marL="342900" indent="-342900">
              <a:buFont typeface="Wingdings" panose="05000000000000000000" pitchFamily="2" charset="2"/>
              <a:buChar char="u"/>
            </a:pPr>
            <a:r>
              <a:rPr lang="zh-CN" altLang="en-US" dirty="0" smtClean="0">
                <a:latin typeface="+mn-ea"/>
                <a:ea typeface="+mn-ea"/>
              </a:rPr>
              <a:t>“</a:t>
            </a:r>
            <a:r>
              <a:rPr lang="zh-CN" altLang="en-US" dirty="0">
                <a:latin typeface="+mn-ea"/>
                <a:ea typeface="+mn-ea"/>
              </a:rPr>
              <a:t>备自投功能压板”在投入</a:t>
            </a:r>
            <a:r>
              <a:rPr lang="zh-CN" altLang="en-US" dirty="0" smtClean="0">
                <a:latin typeface="+mn-ea"/>
                <a:ea typeface="+mn-ea"/>
              </a:rPr>
              <a:t>状态</a:t>
            </a:r>
            <a:endParaRPr lang="en-US" altLang="zh-CN" dirty="0" smtClean="0">
              <a:latin typeface="+mn-ea"/>
              <a:ea typeface="+mn-ea"/>
            </a:endParaRPr>
          </a:p>
          <a:p>
            <a:pPr marL="342900" indent="-342900">
              <a:buFont typeface="Wingdings" panose="05000000000000000000" pitchFamily="2" charset="2"/>
              <a:buChar char="u"/>
            </a:pPr>
            <a:r>
              <a:rPr lang="zh-CN" altLang="en-US" dirty="0">
                <a:latin typeface="+mn-ea"/>
                <a:ea typeface="+mn-ea"/>
              </a:rPr>
              <a:t>501开关在合闸</a:t>
            </a:r>
            <a:r>
              <a:rPr lang="zh-CN" altLang="en-US" dirty="0" smtClean="0">
                <a:latin typeface="+mn-ea"/>
                <a:ea typeface="+mn-ea"/>
              </a:rPr>
              <a:t>位置</a:t>
            </a:r>
            <a:endParaRPr lang="en-US" altLang="zh-CN" dirty="0" smtClean="0">
              <a:latin typeface="+mn-ea"/>
              <a:ea typeface="+mn-ea"/>
            </a:endParaRPr>
          </a:p>
          <a:p>
            <a:pPr marL="342900" indent="-342900">
              <a:buFont typeface="Wingdings" panose="05000000000000000000" pitchFamily="2" charset="2"/>
              <a:buChar char="u"/>
            </a:pPr>
            <a:r>
              <a:rPr lang="zh-CN" altLang="en-US" dirty="0">
                <a:latin typeface="+mn-ea"/>
                <a:ea typeface="+mn-ea"/>
              </a:rPr>
              <a:t>502A开关在合闸</a:t>
            </a:r>
            <a:r>
              <a:rPr lang="zh-CN" altLang="en-US" dirty="0" smtClean="0">
                <a:latin typeface="+mn-ea"/>
                <a:ea typeface="+mn-ea"/>
              </a:rPr>
              <a:t>位置</a:t>
            </a:r>
            <a:endParaRPr lang="en-US" altLang="zh-CN" dirty="0">
              <a:latin typeface="+mn-ea"/>
              <a:ea typeface="+mn-ea"/>
            </a:endParaRPr>
          </a:p>
          <a:p>
            <a:pPr marL="342900" indent="-342900">
              <a:buFont typeface="Wingdings" panose="05000000000000000000" pitchFamily="2" charset="2"/>
              <a:buChar char="u"/>
            </a:pPr>
            <a:r>
              <a:rPr lang="zh-CN" altLang="en-US" dirty="0" smtClean="0">
                <a:latin typeface="+mn-ea"/>
                <a:ea typeface="+mn-ea"/>
              </a:rPr>
              <a:t>521</a:t>
            </a:r>
            <a:r>
              <a:rPr lang="zh-CN" altLang="en-US" dirty="0">
                <a:latin typeface="+mn-ea"/>
                <a:ea typeface="+mn-ea"/>
              </a:rPr>
              <a:t>开关在分闸</a:t>
            </a:r>
            <a:r>
              <a:rPr lang="zh-CN" altLang="en-US" dirty="0" smtClean="0">
                <a:latin typeface="+mn-ea"/>
                <a:ea typeface="+mn-ea"/>
              </a:rPr>
              <a:t>位置</a:t>
            </a:r>
            <a:endParaRPr lang="en-US" altLang="zh-CN" dirty="0">
              <a:latin typeface="+mn-ea"/>
              <a:ea typeface="+mn-ea"/>
            </a:endParaRPr>
          </a:p>
          <a:p>
            <a:pPr marL="342900" indent="-342900">
              <a:buFont typeface="Wingdings" panose="05000000000000000000" pitchFamily="2" charset="2"/>
              <a:buChar char="u"/>
            </a:pPr>
            <a:r>
              <a:rPr lang="zh-CN" altLang="en-US" dirty="0" smtClean="0">
                <a:latin typeface="+mn-ea"/>
                <a:ea typeface="+mn-ea"/>
              </a:rPr>
              <a:t>Ⅰ</a:t>
            </a:r>
            <a:r>
              <a:rPr lang="zh-CN" altLang="en-US" dirty="0">
                <a:latin typeface="+mn-ea"/>
                <a:ea typeface="+mn-ea"/>
              </a:rPr>
              <a:t>段母线有压且不</a:t>
            </a:r>
            <a:r>
              <a:rPr lang="zh-CN" altLang="en-US" dirty="0" smtClean="0">
                <a:latin typeface="+mn-ea"/>
                <a:ea typeface="+mn-ea"/>
              </a:rPr>
              <a:t>检修</a:t>
            </a:r>
            <a:endParaRPr lang="en-US" altLang="zh-CN" dirty="0">
              <a:latin typeface="+mn-ea"/>
              <a:ea typeface="+mn-ea"/>
            </a:endParaRPr>
          </a:p>
          <a:p>
            <a:pPr marL="342900" indent="-342900">
              <a:buFont typeface="Wingdings" panose="05000000000000000000" pitchFamily="2" charset="2"/>
              <a:buChar char="u"/>
            </a:pPr>
            <a:r>
              <a:rPr lang="en-US" altLang="zh-CN" dirty="0" err="1" smtClean="0">
                <a:latin typeface="+mn-ea"/>
                <a:ea typeface="+mn-ea"/>
              </a:rPr>
              <a:t>ⅡA</a:t>
            </a:r>
            <a:r>
              <a:rPr lang="zh-CN" altLang="en-US" dirty="0">
                <a:latin typeface="+mn-ea"/>
                <a:ea typeface="+mn-ea"/>
              </a:rPr>
              <a:t>段母线有压且不</a:t>
            </a:r>
            <a:r>
              <a:rPr lang="zh-CN" altLang="en-US" dirty="0" smtClean="0">
                <a:latin typeface="+mn-ea"/>
                <a:ea typeface="+mn-ea"/>
              </a:rPr>
              <a:t>检修</a:t>
            </a:r>
            <a:endParaRPr lang="en-US" altLang="zh-CN" dirty="0" smtClean="0">
              <a:latin typeface="+mn-ea"/>
              <a:ea typeface="+mn-ea"/>
            </a:endParaRPr>
          </a:p>
          <a:p>
            <a:r>
              <a:rPr lang="zh-CN" altLang="en-US" dirty="0">
                <a:latin typeface="+mn-ea"/>
                <a:ea typeface="+mn-ea"/>
              </a:rPr>
              <a:t>满足上述所有条件，延时Ts1（定值设定）时间，521</a:t>
            </a:r>
            <a:endParaRPr lang="zh-CN" altLang="en-US" dirty="0">
              <a:latin typeface="+mn-ea"/>
              <a:ea typeface="+mn-ea"/>
            </a:endParaRPr>
          </a:p>
          <a:p>
            <a:r>
              <a:rPr lang="zh-CN" altLang="en-US" dirty="0">
                <a:latin typeface="+mn-ea"/>
                <a:ea typeface="+mn-ea"/>
              </a:rPr>
              <a:t>母联开关备自投功能开放，发备自投充电完成信号。</a:t>
            </a:r>
            <a:r>
              <a:rPr lang="zh-CN" altLang="en-US" sz="2800" dirty="0">
                <a:latin typeface="+mn-ea"/>
                <a:ea typeface="+mn-ea"/>
              </a:rPr>
              <a:t> </a:t>
            </a:r>
            <a:endParaRPr lang="zh-CN" altLang="en-US" dirty="0">
              <a:latin typeface="+mn-ea"/>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ldLvl="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59" name="Group 29"/>
          <p:cNvGrpSpPr/>
          <p:nvPr/>
        </p:nvGrpSpPr>
        <p:grpSpPr bwMode="auto">
          <a:xfrm>
            <a:off x="0" y="811213"/>
            <a:ext cx="9172575" cy="544512"/>
            <a:chOff x="0" y="527"/>
            <a:chExt cx="5778" cy="343"/>
          </a:xfrm>
        </p:grpSpPr>
        <p:pic>
          <p:nvPicPr>
            <p:cNvPr id="18460"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18461"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endParaRPr lang="zh-CN" altLang="en-US"/>
            </a:p>
          </p:txBody>
        </p:sp>
      </p:grpSp>
      <p:sp>
        <p:nvSpPr>
          <p:cNvPr id="18435" name="AutoShape 36"/>
          <p:cNvSpPr>
            <a:spLocks noChangeArrowheads="1"/>
          </p:cNvSpPr>
          <p:nvPr/>
        </p:nvSpPr>
        <p:spPr bwMode="auto">
          <a:xfrm>
            <a:off x="611188" y="3429000"/>
            <a:ext cx="7777162" cy="1223963"/>
          </a:xfrm>
          <a:prstGeom prst="flowChartAlternateProcess">
            <a:avLst/>
          </a:prstGeom>
          <a:solidFill>
            <a:srgbClr val="FFFFFF">
              <a:alpha val="76862"/>
            </a:srgbClr>
          </a:solidFill>
          <a:ln w="9525" cap="rnd">
            <a:solidFill>
              <a:srgbClr val="106A50"/>
            </a:solidFill>
            <a:prstDash val="sysDot"/>
            <a:miter lim="800000"/>
          </a:ln>
        </p:spPr>
        <p:txBody>
          <a:bodyPr wrap="none" anchor="ctr"/>
          <a:lstStyle/>
          <a:p>
            <a:pPr algn="ctr"/>
            <a:endParaRPr lang="zh-CN" altLang="en-US" b="0">
              <a:solidFill>
                <a:schemeClr val="tx2"/>
              </a:solidFill>
              <a:latin typeface="Arial" panose="020B0604020202020204" pitchFamily="34" charset="0"/>
              <a:ea typeface="宋体" panose="02010600030101010101" pitchFamily="2" charset="-122"/>
            </a:endParaRPr>
          </a:p>
        </p:txBody>
      </p:sp>
      <p:pic>
        <p:nvPicPr>
          <p:cNvPr id="18436" name="Picture 50" descr="06副本"/>
          <p:cNvPicPr>
            <a:picLocks noChangeAspect="1" noChangeArrowheads="1"/>
          </p:cNvPicPr>
          <p:nvPr/>
        </p:nvPicPr>
        <p:blipFill>
          <a:blip r:embed="rId2"/>
          <a:srcRect/>
          <a:stretch>
            <a:fillRect/>
          </a:stretch>
        </p:blipFill>
        <p:spPr bwMode="auto">
          <a:xfrm>
            <a:off x="755650" y="3505200"/>
            <a:ext cx="977900" cy="1073150"/>
          </a:xfrm>
          <a:prstGeom prst="rect">
            <a:avLst/>
          </a:prstGeom>
          <a:noFill/>
          <a:ln w="9525">
            <a:noFill/>
            <a:miter lim="800000"/>
            <a:headEnd/>
            <a:tailEnd/>
          </a:ln>
        </p:spPr>
      </p:pic>
      <p:sp>
        <p:nvSpPr>
          <p:cNvPr id="18437" name="AutoShape 34"/>
          <p:cNvSpPr>
            <a:spLocks noChangeArrowheads="1"/>
          </p:cNvSpPr>
          <p:nvPr/>
        </p:nvSpPr>
        <p:spPr bwMode="auto">
          <a:xfrm>
            <a:off x="611188" y="2060575"/>
            <a:ext cx="7777162" cy="1223963"/>
          </a:xfrm>
          <a:prstGeom prst="flowChartAlternateProcess">
            <a:avLst/>
          </a:prstGeom>
          <a:solidFill>
            <a:srgbClr val="FFFFFF">
              <a:alpha val="76862"/>
            </a:srgbClr>
          </a:solidFill>
          <a:ln w="9525" cap="rnd">
            <a:solidFill>
              <a:srgbClr val="106A50"/>
            </a:solidFill>
            <a:prstDash val="sysDot"/>
            <a:miter lim="800000"/>
          </a:ln>
        </p:spPr>
        <p:txBody>
          <a:bodyPr wrap="none" anchor="ctr"/>
          <a:lstStyle/>
          <a:p>
            <a:pPr algn="ctr"/>
            <a:endParaRPr lang="zh-CN" altLang="en-US" b="0">
              <a:solidFill>
                <a:schemeClr val="bg1"/>
              </a:solidFill>
              <a:latin typeface="Arial" panose="020B0604020202020204" pitchFamily="34" charset="0"/>
              <a:ea typeface="宋体" panose="02010600030101010101" pitchFamily="2" charset="-122"/>
            </a:endParaRPr>
          </a:p>
        </p:txBody>
      </p:sp>
      <p:pic>
        <p:nvPicPr>
          <p:cNvPr id="18438" name="Picture 49" descr="06副本"/>
          <p:cNvPicPr>
            <a:picLocks noChangeAspect="1" noChangeArrowheads="1"/>
          </p:cNvPicPr>
          <p:nvPr/>
        </p:nvPicPr>
        <p:blipFill>
          <a:blip r:embed="rId2"/>
          <a:srcRect/>
          <a:stretch>
            <a:fillRect/>
          </a:stretch>
        </p:blipFill>
        <p:spPr bwMode="auto">
          <a:xfrm>
            <a:off x="714375" y="2136775"/>
            <a:ext cx="977900" cy="1073150"/>
          </a:xfrm>
          <a:prstGeom prst="rect">
            <a:avLst/>
          </a:prstGeom>
          <a:noFill/>
          <a:ln w="9525">
            <a:noFill/>
            <a:miter lim="800000"/>
            <a:headEnd/>
            <a:tailEnd/>
          </a:ln>
        </p:spPr>
      </p:pic>
      <p:sp>
        <p:nvSpPr>
          <p:cNvPr id="10" name="TextBox 9"/>
          <p:cNvSpPr txBox="1">
            <a:spLocks noChangeArrowheads="1"/>
          </p:cNvSpPr>
          <p:nvPr/>
        </p:nvSpPr>
        <p:spPr bwMode="auto">
          <a:xfrm>
            <a:off x="501650" y="1490663"/>
            <a:ext cx="7981672" cy="384721"/>
          </a:xfrm>
          <a:prstGeom prst="rect">
            <a:avLst/>
          </a:prstGeom>
          <a:noFill/>
          <a:ln w="9525">
            <a:noFill/>
            <a:miter lim="800000"/>
          </a:ln>
        </p:spPr>
        <p:txBody>
          <a:bodyPr wrap="none">
            <a:spAutoFit/>
          </a:bodyPr>
          <a:lstStyle/>
          <a:p>
            <a:r>
              <a:rPr lang="zh-CN" altLang="en-US" sz="1900" b="0" dirty="0">
                <a:solidFill>
                  <a:srgbClr val="595959"/>
                </a:solidFill>
              </a:rPr>
              <a:t>通过本课程的学习，可以</a:t>
            </a:r>
            <a:r>
              <a:rPr lang="zh-CN" altLang="en-US" sz="1900" b="0" dirty="0" smtClean="0">
                <a:solidFill>
                  <a:srgbClr val="595959"/>
                </a:solidFill>
              </a:rPr>
              <a:t>使运行岗位</a:t>
            </a:r>
            <a:r>
              <a:rPr lang="zh-CN" altLang="en-US" sz="1900" b="0" dirty="0">
                <a:solidFill>
                  <a:srgbClr val="595959"/>
                </a:solidFill>
              </a:rPr>
              <a:t>的人员，</a:t>
            </a:r>
            <a:r>
              <a:rPr lang="zh-CN" altLang="en-US" sz="1900" b="0" dirty="0" smtClean="0">
                <a:solidFill>
                  <a:srgbClr val="595959"/>
                </a:solidFill>
              </a:rPr>
              <a:t>掌握</a:t>
            </a:r>
            <a:r>
              <a:rPr lang="en-US" altLang="zh-CN" sz="1900" b="0" dirty="0" smtClean="0">
                <a:solidFill>
                  <a:srgbClr val="595959"/>
                </a:solidFill>
              </a:rPr>
              <a:t>\</a:t>
            </a:r>
            <a:r>
              <a:rPr lang="zh-CN" altLang="en-US" sz="1900" b="0" dirty="0" smtClean="0">
                <a:solidFill>
                  <a:srgbClr val="595959"/>
                </a:solidFill>
              </a:rPr>
              <a:t>懂得以下</a:t>
            </a:r>
            <a:r>
              <a:rPr lang="zh-CN" altLang="en-US" sz="1900" b="0" dirty="0">
                <a:solidFill>
                  <a:srgbClr val="595959"/>
                </a:solidFill>
              </a:rPr>
              <a:t>知识</a:t>
            </a:r>
            <a:r>
              <a:rPr lang="en-US" altLang="zh-CN" sz="1900" b="0" dirty="0">
                <a:solidFill>
                  <a:srgbClr val="595959"/>
                </a:solidFill>
              </a:rPr>
              <a:t>\</a:t>
            </a:r>
            <a:r>
              <a:rPr lang="zh-CN" altLang="en-US" sz="1900" b="0" dirty="0">
                <a:solidFill>
                  <a:srgbClr val="595959"/>
                </a:solidFill>
              </a:rPr>
              <a:t>技能。</a:t>
            </a:r>
            <a:endParaRPr lang="zh-CN" altLang="en-US" sz="1900" b="0" dirty="0">
              <a:solidFill>
                <a:srgbClr val="595959"/>
              </a:solidFill>
            </a:endParaRPr>
          </a:p>
        </p:txBody>
      </p:sp>
      <p:sp>
        <p:nvSpPr>
          <p:cNvPr id="19463" name="TextBox 16"/>
          <p:cNvSpPr txBox="1">
            <a:spLocks noChangeArrowheads="1"/>
          </p:cNvSpPr>
          <p:nvPr/>
        </p:nvSpPr>
        <p:spPr bwMode="auto">
          <a:xfrm>
            <a:off x="971550" y="2130425"/>
            <a:ext cx="1571625" cy="1006475"/>
          </a:xfrm>
          <a:prstGeom prst="rect">
            <a:avLst/>
          </a:prstGeom>
          <a:noFill/>
          <a:ln w="9525">
            <a:noFill/>
            <a:miter lim="800000"/>
          </a:ln>
        </p:spPr>
        <p:txBody>
          <a:bodyPr>
            <a:spAutoFit/>
          </a:bodyPr>
          <a:lstStyle/>
          <a:p>
            <a:pPr>
              <a:defRPr/>
            </a:pPr>
            <a:r>
              <a:rPr lang="en-US" altLang="zh-CN" sz="6000" b="0" dirty="0">
                <a:solidFill>
                  <a:schemeClr val="bg2">
                    <a:lumMod val="25000"/>
                  </a:schemeClr>
                </a:solidFill>
                <a:latin typeface="Calibri" panose="020F0502020204030204" pitchFamily="34" charset="0"/>
                <a:ea typeface="宋体" panose="02010600030101010101" pitchFamily="2" charset="-122"/>
              </a:rPr>
              <a:t>1</a:t>
            </a:r>
            <a:endParaRPr lang="en-US" altLang="zh-CN" sz="6000" b="0" dirty="0">
              <a:solidFill>
                <a:schemeClr val="bg2">
                  <a:lumMod val="25000"/>
                </a:schemeClr>
              </a:solidFill>
              <a:latin typeface="Calibri" panose="020F0502020204030204" pitchFamily="34" charset="0"/>
              <a:ea typeface="宋体" panose="02010600030101010101" pitchFamily="2" charset="-122"/>
            </a:endParaRPr>
          </a:p>
        </p:txBody>
      </p:sp>
      <p:grpSp>
        <p:nvGrpSpPr>
          <p:cNvPr id="18441" name="Group 45"/>
          <p:cNvGrpSpPr/>
          <p:nvPr/>
        </p:nvGrpSpPr>
        <p:grpSpPr bwMode="auto">
          <a:xfrm>
            <a:off x="1547813" y="2390775"/>
            <a:ext cx="2357437" cy="806450"/>
            <a:chOff x="1020" y="1506"/>
            <a:chExt cx="1485" cy="508"/>
          </a:xfrm>
        </p:grpSpPr>
        <p:sp>
          <p:nvSpPr>
            <p:cNvPr id="19479" name="TextBox 18"/>
            <p:cNvSpPr txBox="1">
              <a:spLocks noChangeArrowheads="1"/>
            </p:cNvSpPr>
            <p:nvPr/>
          </p:nvSpPr>
          <p:spPr bwMode="auto">
            <a:xfrm>
              <a:off x="1020" y="1506"/>
              <a:ext cx="1485" cy="212"/>
            </a:xfrm>
            <a:prstGeom prst="rect">
              <a:avLst/>
            </a:prstGeom>
            <a:noFill/>
            <a:ln w="9525">
              <a:noFill/>
              <a:miter lim="800000"/>
            </a:ln>
          </p:spPr>
          <p:txBody>
            <a:bodyPr>
              <a:spAutoFit/>
            </a:bodyPr>
            <a:lstStyle/>
            <a:p>
              <a:pPr>
                <a:defRPr/>
              </a:pPr>
              <a:r>
                <a:rPr lang="zh-CN" altLang="en-US" sz="1600" dirty="0">
                  <a:solidFill>
                    <a:schemeClr val="bg2">
                      <a:lumMod val="25000"/>
                    </a:schemeClr>
                  </a:solidFill>
                </a:rPr>
                <a:t>帮助学员</a:t>
              </a:r>
              <a:endParaRPr lang="zh-CN" altLang="en-US" sz="1600" dirty="0">
                <a:solidFill>
                  <a:schemeClr val="bg2">
                    <a:lumMod val="25000"/>
                  </a:schemeClr>
                </a:solidFill>
              </a:endParaRPr>
            </a:p>
          </p:txBody>
        </p:sp>
        <p:sp>
          <p:nvSpPr>
            <p:cNvPr id="18457" name="TextBox 19"/>
            <p:cNvSpPr txBox="1">
              <a:spLocks noChangeArrowheads="1"/>
            </p:cNvSpPr>
            <p:nvPr/>
          </p:nvSpPr>
          <p:spPr bwMode="auto">
            <a:xfrm>
              <a:off x="1030" y="1649"/>
              <a:ext cx="1170" cy="365"/>
            </a:xfrm>
            <a:prstGeom prst="rect">
              <a:avLst/>
            </a:prstGeom>
            <a:noFill/>
            <a:ln w="9525">
              <a:noFill/>
              <a:miter lim="800000"/>
            </a:ln>
          </p:spPr>
          <p:txBody>
            <a:bodyPr>
              <a:spAutoFit/>
            </a:bodyPr>
            <a:lstStyle/>
            <a:p>
              <a:r>
                <a:rPr lang="zh-CN" altLang="en-US" sz="3200">
                  <a:solidFill>
                    <a:srgbClr val="106A50"/>
                  </a:solidFill>
                </a:rPr>
                <a:t>懂得</a:t>
              </a:r>
              <a:endParaRPr lang="zh-CN" altLang="en-US" sz="3200">
                <a:solidFill>
                  <a:srgbClr val="106A50"/>
                </a:solidFill>
              </a:endParaRPr>
            </a:p>
          </p:txBody>
        </p:sp>
      </p:grpSp>
      <p:sp>
        <p:nvSpPr>
          <p:cNvPr id="19465" name="TextBox 20"/>
          <p:cNvSpPr txBox="1">
            <a:spLocks noChangeArrowheads="1"/>
          </p:cNvSpPr>
          <p:nvPr/>
        </p:nvSpPr>
        <p:spPr bwMode="auto">
          <a:xfrm>
            <a:off x="984250" y="3500438"/>
            <a:ext cx="1571625" cy="1006475"/>
          </a:xfrm>
          <a:prstGeom prst="rect">
            <a:avLst/>
          </a:prstGeom>
          <a:noFill/>
          <a:ln w="9525">
            <a:noFill/>
            <a:miter lim="800000"/>
          </a:ln>
        </p:spPr>
        <p:txBody>
          <a:bodyPr>
            <a:spAutoFit/>
          </a:bodyPr>
          <a:lstStyle/>
          <a:p>
            <a:pPr>
              <a:defRPr/>
            </a:pPr>
            <a:r>
              <a:rPr lang="en-US" altLang="zh-CN" sz="6000" b="0" dirty="0">
                <a:solidFill>
                  <a:schemeClr val="bg2">
                    <a:lumMod val="25000"/>
                  </a:schemeClr>
                </a:solidFill>
                <a:latin typeface="Calibri" panose="020F0502020204030204" pitchFamily="34" charset="0"/>
                <a:ea typeface="宋体" panose="02010600030101010101" pitchFamily="2" charset="-122"/>
              </a:rPr>
              <a:t>2</a:t>
            </a:r>
            <a:endParaRPr lang="en-US" altLang="zh-CN" sz="6000" b="0" dirty="0">
              <a:solidFill>
                <a:schemeClr val="bg2">
                  <a:lumMod val="25000"/>
                </a:schemeClr>
              </a:solidFill>
              <a:latin typeface="Calibri" panose="020F0502020204030204" pitchFamily="34" charset="0"/>
              <a:ea typeface="宋体" panose="02010600030101010101" pitchFamily="2" charset="-122"/>
            </a:endParaRPr>
          </a:p>
        </p:txBody>
      </p:sp>
      <p:grpSp>
        <p:nvGrpSpPr>
          <p:cNvPr id="18443" name="Group 46"/>
          <p:cNvGrpSpPr/>
          <p:nvPr/>
        </p:nvGrpSpPr>
        <p:grpSpPr bwMode="auto">
          <a:xfrm>
            <a:off x="1547813" y="3759200"/>
            <a:ext cx="2362200" cy="793750"/>
            <a:chOff x="984" y="2368"/>
            <a:chExt cx="1488" cy="500"/>
          </a:xfrm>
        </p:grpSpPr>
        <p:sp>
          <p:nvSpPr>
            <p:cNvPr id="18454" name="TextBox 22"/>
            <p:cNvSpPr txBox="1">
              <a:spLocks noChangeArrowheads="1"/>
            </p:cNvSpPr>
            <p:nvPr/>
          </p:nvSpPr>
          <p:spPr bwMode="auto">
            <a:xfrm>
              <a:off x="987" y="2368"/>
              <a:ext cx="1485" cy="212"/>
            </a:xfrm>
            <a:prstGeom prst="rect">
              <a:avLst/>
            </a:prstGeom>
            <a:noFill/>
            <a:ln w="9525">
              <a:noFill/>
              <a:miter lim="800000"/>
            </a:ln>
          </p:spPr>
          <p:txBody>
            <a:bodyPr>
              <a:spAutoFit/>
            </a:bodyPr>
            <a:lstStyle/>
            <a:p>
              <a:r>
                <a:rPr lang="zh-CN" altLang="en-US" sz="1600">
                  <a:solidFill>
                    <a:srgbClr val="4D4D4D"/>
                  </a:solidFill>
                </a:rPr>
                <a:t>帮助学员</a:t>
              </a:r>
              <a:endParaRPr lang="zh-CN" altLang="en-US" sz="1600">
                <a:solidFill>
                  <a:srgbClr val="4D4D4D"/>
                </a:solidFill>
              </a:endParaRPr>
            </a:p>
          </p:txBody>
        </p:sp>
        <p:sp>
          <p:nvSpPr>
            <p:cNvPr id="18455" name="TextBox 26"/>
            <p:cNvSpPr txBox="1">
              <a:spLocks noChangeArrowheads="1"/>
            </p:cNvSpPr>
            <p:nvPr/>
          </p:nvSpPr>
          <p:spPr bwMode="auto">
            <a:xfrm>
              <a:off x="984" y="2503"/>
              <a:ext cx="1170" cy="365"/>
            </a:xfrm>
            <a:prstGeom prst="rect">
              <a:avLst/>
            </a:prstGeom>
            <a:noFill/>
            <a:ln w="9525">
              <a:noFill/>
              <a:miter lim="800000"/>
            </a:ln>
          </p:spPr>
          <p:txBody>
            <a:bodyPr>
              <a:spAutoFit/>
            </a:bodyPr>
            <a:lstStyle/>
            <a:p>
              <a:r>
                <a:rPr lang="zh-CN" altLang="en-US" sz="3200">
                  <a:solidFill>
                    <a:srgbClr val="106A50"/>
                  </a:solidFill>
                </a:rPr>
                <a:t>掌握</a:t>
              </a:r>
              <a:endParaRPr lang="zh-CN" altLang="en-US" sz="3200">
                <a:solidFill>
                  <a:srgbClr val="106A50"/>
                </a:solidFill>
              </a:endParaRPr>
            </a:p>
          </p:txBody>
        </p:sp>
      </p:grpSp>
      <p:cxnSp>
        <p:nvCxnSpPr>
          <p:cNvPr id="18444" name="直接连接符 27"/>
          <p:cNvCxnSpPr>
            <a:cxnSpLocks noChangeShapeType="1"/>
          </p:cNvCxnSpPr>
          <p:nvPr/>
        </p:nvCxnSpPr>
        <p:spPr bwMode="auto">
          <a:xfrm>
            <a:off x="2757488" y="3213100"/>
            <a:ext cx="5357812" cy="1588"/>
          </a:xfrm>
          <a:prstGeom prst="line">
            <a:avLst/>
          </a:prstGeom>
          <a:noFill/>
          <a:ln w="6350" algn="ctr">
            <a:solidFill>
              <a:srgbClr val="106A50"/>
            </a:solidFill>
            <a:round/>
          </a:ln>
        </p:spPr>
      </p:cxnSp>
      <p:cxnSp>
        <p:nvCxnSpPr>
          <p:cNvPr id="18445" name="直接连接符 28"/>
          <p:cNvCxnSpPr>
            <a:cxnSpLocks noChangeShapeType="1"/>
          </p:cNvCxnSpPr>
          <p:nvPr/>
        </p:nvCxnSpPr>
        <p:spPr bwMode="auto">
          <a:xfrm>
            <a:off x="2770188" y="4581525"/>
            <a:ext cx="5357812" cy="1588"/>
          </a:xfrm>
          <a:prstGeom prst="line">
            <a:avLst/>
          </a:prstGeom>
          <a:noFill/>
          <a:ln w="9525" algn="ctr">
            <a:solidFill>
              <a:srgbClr val="106A50"/>
            </a:solidFill>
            <a:round/>
          </a:ln>
        </p:spPr>
      </p:cxnSp>
      <p:sp>
        <p:nvSpPr>
          <p:cNvPr id="18446" name="2 Marcador de contenido"/>
          <p:cNvSpPr txBox="1"/>
          <p:nvPr/>
        </p:nvSpPr>
        <p:spPr bwMode="auto">
          <a:xfrm>
            <a:off x="2700338" y="2584342"/>
            <a:ext cx="2520950" cy="323165"/>
          </a:xfrm>
          <a:prstGeom prst="rect">
            <a:avLst/>
          </a:prstGeom>
          <a:noFill/>
          <a:ln w="9525" algn="ctr">
            <a:noFill/>
            <a:miter lim="800000"/>
          </a:ln>
        </p:spPr>
        <p:txBody>
          <a:bodyPr>
            <a:spAutoFit/>
          </a:bodyPr>
          <a:lstStyle/>
          <a:p>
            <a:r>
              <a:rPr lang="en-US" altLang="zh-CN" sz="1500" b="0" dirty="0" smtClean="0">
                <a:solidFill>
                  <a:srgbClr val="4D4D4D"/>
                </a:solidFill>
              </a:rPr>
              <a:t>10kV</a:t>
            </a:r>
            <a:r>
              <a:rPr lang="zh-CN" altLang="en-US" sz="1500" b="0" dirty="0" smtClean="0">
                <a:solidFill>
                  <a:srgbClr val="4D4D4D"/>
                </a:solidFill>
              </a:rPr>
              <a:t>备自投的基本原理</a:t>
            </a:r>
            <a:endParaRPr lang="zh-CN" altLang="en-US" sz="1500" b="0" dirty="0">
              <a:solidFill>
                <a:srgbClr val="4D4D4D"/>
              </a:solidFill>
            </a:endParaRPr>
          </a:p>
        </p:txBody>
      </p:sp>
      <p:sp>
        <p:nvSpPr>
          <p:cNvPr id="18447" name="2 Marcador de contenido"/>
          <p:cNvSpPr txBox="1"/>
          <p:nvPr/>
        </p:nvSpPr>
        <p:spPr bwMode="auto">
          <a:xfrm>
            <a:off x="2757488" y="3729038"/>
            <a:ext cx="2279650" cy="553998"/>
          </a:xfrm>
          <a:prstGeom prst="rect">
            <a:avLst/>
          </a:prstGeom>
          <a:noFill/>
          <a:ln w="9525" algn="ctr">
            <a:noFill/>
            <a:miter lim="800000"/>
          </a:ln>
        </p:spPr>
        <p:txBody>
          <a:bodyPr>
            <a:spAutoFit/>
          </a:bodyPr>
          <a:lstStyle>
            <a:defPPr>
              <a:defRPr lang="zh-CN"/>
            </a:defPPr>
            <a:lvl1pPr>
              <a:defRPr sz="1500" b="0">
                <a:solidFill>
                  <a:srgbClr val="4D4D4D"/>
                </a:solidFill>
              </a:defRPr>
            </a:lvl1pPr>
          </a:lstStyle>
          <a:p>
            <a:r>
              <a:rPr lang="zh-CN" altLang="en-US" dirty="0" smtClean="0"/>
              <a:t>备自投的应用范围</a:t>
            </a:r>
            <a:r>
              <a:rPr lang="zh-CN" altLang="en-US" dirty="0"/>
              <a:t>；</a:t>
            </a:r>
            <a:endParaRPr lang="en-US" altLang="zh-CN" dirty="0"/>
          </a:p>
          <a:p>
            <a:r>
              <a:rPr lang="zh-CN" altLang="en-US" dirty="0" smtClean="0"/>
              <a:t>备自投的</a:t>
            </a:r>
            <a:r>
              <a:rPr lang="zh-CN" altLang="en-US" dirty="0"/>
              <a:t>动作逻辑。</a:t>
            </a:r>
            <a:endParaRPr lang="zh-CN" altLang="en-US" dirty="0"/>
          </a:p>
        </p:txBody>
      </p:sp>
      <p:pic>
        <p:nvPicPr>
          <p:cNvPr id="18448" name="Picture 35" descr="003"/>
          <p:cNvPicPr>
            <a:picLocks noChangeAspect="1" noChangeArrowheads="1"/>
          </p:cNvPicPr>
          <p:nvPr/>
        </p:nvPicPr>
        <p:blipFill>
          <a:blip r:embed="rId3"/>
          <a:srcRect/>
          <a:stretch>
            <a:fillRect/>
          </a:stretch>
        </p:blipFill>
        <p:spPr bwMode="auto">
          <a:xfrm>
            <a:off x="6715125" y="819150"/>
            <a:ext cx="593725" cy="593725"/>
          </a:xfrm>
          <a:prstGeom prst="rect">
            <a:avLst/>
          </a:prstGeom>
          <a:noFill/>
          <a:ln w="9525">
            <a:noFill/>
            <a:miter lim="800000"/>
            <a:headEnd/>
            <a:tailEnd/>
          </a:ln>
        </p:spPr>
      </p:pic>
      <p:pic>
        <p:nvPicPr>
          <p:cNvPr id="18453" name="Picture 42" descr="A04-1-01副本"/>
          <p:cNvPicPr>
            <a:picLocks noChangeAspect="1" noChangeArrowheads="1"/>
          </p:cNvPicPr>
          <p:nvPr/>
        </p:nvPicPr>
        <p:blipFill>
          <a:blip r:embed="rId4"/>
          <a:srcRect/>
          <a:stretch>
            <a:fillRect/>
          </a:stretch>
        </p:blipFill>
        <p:spPr bwMode="auto">
          <a:xfrm>
            <a:off x="466725" y="260350"/>
            <a:ext cx="2233930" cy="516255"/>
          </a:xfrm>
          <a:prstGeom prst="rect">
            <a:avLst/>
          </a:prstGeom>
          <a:noFill/>
          <a:ln w="9525">
            <a:noFill/>
            <a:miter lim="800000"/>
            <a:headEnd/>
            <a:tailEnd/>
          </a:ln>
        </p:spPr>
      </p:pic>
      <p:sp>
        <p:nvSpPr>
          <p:cNvPr id="18450" name="标题 1"/>
          <p:cNvSpPr txBox="1"/>
          <p:nvPr/>
        </p:nvSpPr>
        <p:spPr bwMode="auto">
          <a:xfrm>
            <a:off x="7308850" y="836613"/>
            <a:ext cx="1584325" cy="476250"/>
          </a:xfrm>
          <a:prstGeom prst="rect">
            <a:avLst/>
          </a:prstGeom>
          <a:noFill/>
          <a:ln w="9525">
            <a:noFill/>
            <a:miter lim="800000"/>
          </a:ln>
        </p:spPr>
        <p:txBody>
          <a:bodyPr anchor="ctr"/>
          <a:lstStyle/>
          <a:p>
            <a:pPr algn="r"/>
            <a:r>
              <a:rPr lang="zh-CN" altLang="en-US" sz="2600">
                <a:solidFill>
                  <a:srgbClr val="FFFFFF"/>
                </a:solidFill>
                <a:latin typeface="Calibri" panose="020F0502020204030204" pitchFamily="34" charset="0"/>
              </a:rPr>
              <a:t>课程目标</a:t>
            </a:r>
            <a:endParaRPr lang="zh-CN" altLang="en-US" sz="2600">
              <a:solidFill>
                <a:srgbClr val="FFFFFF"/>
              </a:solidFill>
              <a:latin typeface="Calibri" panose="020F0502020204030204" pitchFamily="34" charset="0"/>
            </a:endParaRPr>
          </a:p>
        </p:txBody>
      </p:sp>
      <p:pic>
        <p:nvPicPr>
          <p:cNvPr id="18462" name="Picture 3"/>
          <p:cNvPicPr>
            <a:picLocks noChangeAspect="1" noChangeArrowheads="1"/>
          </p:cNvPicPr>
          <p:nvPr/>
        </p:nvPicPr>
        <p:blipFill>
          <a:blip r:embed="rId5"/>
          <a:srcRect/>
          <a:stretch>
            <a:fillRect/>
          </a:stretch>
        </p:blipFill>
        <p:spPr bwMode="auto">
          <a:xfrm>
            <a:off x="0" y="6354763"/>
            <a:ext cx="9144000" cy="5111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4211961" y="865188"/>
            <a:ext cx="4895528" cy="476250"/>
          </a:xfrm>
          <a:prstGeom prst="rect">
            <a:avLst/>
          </a:prstGeom>
          <a:noFill/>
          <a:ln w="9525">
            <a:noFill/>
            <a:miter lim="800000"/>
          </a:ln>
        </p:spPr>
        <p:txBody>
          <a:bodyPr anchor="ctr"/>
          <a:lstStyle/>
          <a:p>
            <a:pPr algn="r"/>
            <a:r>
              <a:rPr lang="zh-CN" altLang="en-US" sz="2800" dirty="0">
                <a:solidFill>
                  <a:schemeClr val="tx1"/>
                </a:solidFill>
              </a:rPr>
              <a:t>521自投方式下的自投逻辑</a:t>
            </a:r>
            <a:endParaRPr lang="zh-CN" altLang="en-US" sz="2600" dirty="0">
              <a:solidFill>
                <a:schemeClr val="tx1"/>
              </a:solidFill>
              <a:latin typeface="Calibri" panose="020F0502020204030204" pitchFamily="34" charset="0"/>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4236243" y="825581"/>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sp>
        <p:nvSpPr>
          <p:cNvPr id="2" name="矩形 1"/>
          <p:cNvSpPr/>
          <p:nvPr/>
        </p:nvSpPr>
        <p:spPr>
          <a:xfrm>
            <a:off x="323215" y="1518285"/>
            <a:ext cx="8027035" cy="944880"/>
          </a:xfrm>
          <a:prstGeom prst="rect">
            <a:avLst/>
          </a:prstGeom>
        </p:spPr>
        <p:txBody>
          <a:bodyPr wrap="square">
            <a:spAutoFit/>
          </a:bodyPr>
          <a:lstStyle/>
          <a:p>
            <a:r>
              <a:rPr lang="zh-CN" altLang="en-US" sz="2800" dirty="0">
                <a:solidFill>
                  <a:schemeClr val="tx1"/>
                </a:solidFill>
                <a:latin typeface="+mn-ea"/>
              </a:rPr>
              <a:t>在521开关自投方式下，可满足以下三种故障类型的自投情况</a:t>
            </a:r>
            <a:endParaRPr lang="zh-CN" altLang="en-US" sz="2800" dirty="0">
              <a:solidFill>
                <a:schemeClr val="tx1"/>
              </a:solidFill>
              <a:latin typeface="+mn-ea"/>
            </a:endParaRPr>
          </a:p>
        </p:txBody>
      </p:sp>
      <p:sp>
        <p:nvSpPr>
          <p:cNvPr id="3" name="矩形 2"/>
          <p:cNvSpPr/>
          <p:nvPr/>
        </p:nvSpPr>
        <p:spPr>
          <a:xfrm>
            <a:off x="357435" y="2636912"/>
            <a:ext cx="8352928" cy="829945"/>
          </a:xfrm>
          <a:prstGeom prst="rect">
            <a:avLst/>
          </a:prstGeom>
        </p:spPr>
        <p:txBody>
          <a:bodyPr wrap="square">
            <a:spAutoFit/>
          </a:bodyPr>
          <a:lstStyle/>
          <a:p>
            <a:pPr marL="0" indent="0">
              <a:buFont typeface="+mj-lt"/>
              <a:buNone/>
            </a:pPr>
            <a:r>
              <a:rPr lang="en-US" altLang="zh-CN" sz="2400" dirty="0">
                <a:solidFill>
                  <a:schemeClr val="tx1"/>
                </a:solidFill>
                <a:latin typeface="+mn-ea"/>
              </a:rPr>
              <a:t>1.</a:t>
            </a:r>
            <a:r>
              <a:rPr lang="zh-CN" altLang="en-US" sz="2400" dirty="0">
                <a:solidFill>
                  <a:schemeClr val="tx1"/>
                </a:solidFill>
              </a:rPr>
              <a:t>10kV I母失压</a:t>
            </a:r>
            <a:r>
              <a:rPr lang="zh-CN" altLang="en-US" sz="2400" dirty="0">
                <a:solidFill>
                  <a:schemeClr val="tx1"/>
                </a:solidFill>
                <a:latin typeface="+mn-ea"/>
              </a:rPr>
              <a:t>，532负荷压板投入，在跳开501开关后</a:t>
            </a:r>
            <a:r>
              <a:rPr lang="zh-CN" altLang="en-US" sz="2400" dirty="0" smtClean="0">
                <a:solidFill>
                  <a:schemeClr val="tx1"/>
                </a:solidFill>
                <a:latin typeface="+mn-ea"/>
              </a:rPr>
              <a:t>，首先</a:t>
            </a:r>
            <a:r>
              <a:rPr lang="zh-CN" altLang="en-US" sz="2400" dirty="0">
                <a:solidFill>
                  <a:schemeClr val="tx1"/>
                </a:solidFill>
                <a:latin typeface="+mn-ea"/>
              </a:rPr>
              <a:t>需要先投入532开关，然后再投入521开关。</a:t>
            </a:r>
            <a:endParaRPr lang="zh-CN" altLang="en-US" sz="2400" dirty="0">
              <a:solidFill>
                <a:schemeClr val="tx1"/>
              </a:solidFill>
              <a:latin typeface="+mn-ea"/>
            </a:endParaRPr>
          </a:p>
        </p:txBody>
      </p:sp>
      <p:sp>
        <p:nvSpPr>
          <p:cNvPr id="4" name="矩形 3"/>
          <p:cNvSpPr/>
          <p:nvPr/>
        </p:nvSpPr>
        <p:spPr>
          <a:xfrm>
            <a:off x="357435" y="3645024"/>
            <a:ext cx="8352928" cy="829945"/>
          </a:xfrm>
          <a:prstGeom prst="rect">
            <a:avLst/>
          </a:prstGeom>
        </p:spPr>
        <p:txBody>
          <a:bodyPr wrap="square">
            <a:spAutoFit/>
          </a:bodyPr>
          <a:lstStyle/>
          <a:p>
            <a:pPr marL="0" indent="0">
              <a:buFont typeface="+mj-lt"/>
              <a:buNone/>
            </a:pPr>
            <a:r>
              <a:rPr lang="en-US" altLang="zh-CN" sz="2400" dirty="0">
                <a:solidFill>
                  <a:schemeClr val="tx1"/>
                </a:solidFill>
                <a:latin typeface="黑体" panose="02010609060101010101" pitchFamily="2" charset="-122"/>
                <a:ea typeface="黑体" panose="02010609060101010101" pitchFamily="2" charset="-122"/>
                <a:sym typeface="+mn-ea"/>
              </a:rPr>
              <a:t>2.</a:t>
            </a:r>
            <a:r>
              <a:rPr lang="zh-CN" altLang="en-US" sz="2400" dirty="0">
                <a:solidFill>
                  <a:schemeClr val="tx1"/>
                </a:solidFill>
                <a:sym typeface="+mn-ea"/>
              </a:rPr>
              <a:t>10kV I母</a:t>
            </a:r>
            <a:r>
              <a:rPr lang="zh-CN" altLang="en-US" sz="2400" dirty="0">
                <a:solidFill>
                  <a:schemeClr val="tx1"/>
                </a:solidFill>
                <a:latin typeface="+mn-ea"/>
                <a:sym typeface="+mn-ea"/>
              </a:rPr>
              <a:t>失压</a:t>
            </a:r>
            <a:r>
              <a:rPr lang="zh-CN" altLang="en-US" sz="2400" dirty="0">
                <a:solidFill>
                  <a:schemeClr val="tx1"/>
                </a:solidFill>
                <a:latin typeface="黑体" panose="02010609060101010101" pitchFamily="2" charset="-122"/>
                <a:ea typeface="黑体" panose="02010609060101010101" pitchFamily="2" charset="-122"/>
                <a:sym typeface="+mn-ea"/>
              </a:rPr>
              <a:t>，532负荷压板未投入，在跳开501开关后，首先需要先投入532开关，然后再投入521开关。</a:t>
            </a:r>
            <a:endParaRPr lang="zh-CN" altLang="en-US" sz="2400" dirty="0">
              <a:latin typeface="黑体" panose="02010609060101010101" pitchFamily="2" charset="-122"/>
              <a:ea typeface="黑体" panose="02010609060101010101" pitchFamily="2" charset="-122"/>
            </a:endParaRPr>
          </a:p>
        </p:txBody>
      </p:sp>
      <p:sp>
        <p:nvSpPr>
          <p:cNvPr id="5" name="矩形 4"/>
          <p:cNvSpPr/>
          <p:nvPr/>
        </p:nvSpPr>
        <p:spPr>
          <a:xfrm>
            <a:off x="357436" y="4797152"/>
            <a:ext cx="8352928" cy="460375"/>
          </a:xfrm>
          <a:prstGeom prst="rect">
            <a:avLst/>
          </a:prstGeom>
        </p:spPr>
        <p:txBody>
          <a:bodyPr wrap="square">
            <a:spAutoFit/>
          </a:bodyPr>
          <a:lstStyle/>
          <a:p>
            <a:pPr lvl="0"/>
            <a:r>
              <a:rPr lang="en-US" altLang="zh-CN" sz="2400" dirty="0">
                <a:solidFill>
                  <a:schemeClr val="tx1"/>
                </a:solidFill>
                <a:sym typeface="+mn-ea"/>
              </a:rPr>
              <a:t>3.</a:t>
            </a:r>
            <a:r>
              <a:rPr lang="en-US" altLang="zh-CN" sz="2400" dirty="0">
                <a:solidFill>
                  <a:schemeClr val="tx1"/>
                </a:solidFill>
                <a:latin typeface="+mn-ea"/>
                <a:sym typeface="+mn-ea"/>
              </a:rPr>
              <a:t>10kV </a:t>
            </a:r>
            <a:r>
              <a:rPr lang="en-US" altLang="zh-CN" sz="2400" dirty="0">
                <a:solidFill>
                  <a:schemeClr val="tx1"/>
                </a:solidFill>
                <a:sym typeface="+mn-ea"/>
              </a:rPr>
              <a:t>II</a:t>
            </a:r>
            <a:r>
              <a:rPr lang="zh-CN" altLang="en-US" sz="2400" dirty="0">
                <a:solidFill>
                  <a:schemeClr val="tx1"/>
                </a:solidFill>
                <a:sym typeface="+mn-ea"/>
              </a:rPr>
              <a:t>A</a:t>
            </a:r>
            <a:r>
              <a:rPr lang="zh-CN" altLang="en-US" sz="2400" dirty="0">
                <a:solidFill>
                  <a:schemeClr val="tx1"/>
                </a:solidFill>
                <a:latin typeface="+mn-ea"/>
                <a:sym typeface="+mn-ea"/>
              </a:rPr>
              <a:t>母失压</a:t>
            </a:r>
            <a:r>
              <a:rPr lang="zh-CN" altLang="en-US" sz="2400" dirty="0">
                <a:solidFill>
                  <a:schemeClr val="tx1"/>
                </a:solidFill>
                <a:sym typeface="+mn-ea"/>
              </a:rPr>
              <a:t>，在跳开502A开关后，只需要投入521开关。</a:t>
            </a:r>
            <a:endParaRPr lang="zh-CN" altLang="en-US" sz="2400" dirty="0">
              <a:solidFill>
                <a:schemeClr val="tx1"/>
              </a:solidFill>
              <a:sym typeface="+mn-ea"/>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6516216" y="865188"/>
            <a:ext cx="2015209" cy="476250"/>
          </a:xfrm>
          <a:prstGeom prst="rect">
            <a:avLst/>
          </a:prstGeom>
          <a:noFill/>
          <a:ln w="9525">
            <a:noFill/>
            <a:miter lim="800000"/>
          </a:ln>
        </p:spPr>
        <p:txBody>
          <a:bodyPr anchor="ctr"/>
          <a:lstStyle/>
          <a:p>
            <a:pPr algn="r"/>
            <a:r>
              <a:rPr lang="zh-CN" altLang="en-US" sz="2800" dirty="0">
                <a:solidFill>
                  <a:schemeClr val="tx1"/>
                </a:solidFill>
              </a:rPr>
              <a:t>逻辑演示图</a:t>
            </a:r>
            <a:endParaRPr lang="zh-CN" altLang="en-US" sz="2600" dirty="0">
              <a:solidFill>
                <a:schemeClr val="tx1"/>
              </a:solidFill>
              <a:latin typeface="Calibri" panose="020F0502020204030204" pitchFamily="34" charset="0"/>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5965388" y="776288"/>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pic>
        <p:nvPicPr>
          <p:cNvPr id="11" name="Picture 3" descr="C:\Documents and Settings\wxd\桌面\10kV截屏\运行方式.png运行方式"/>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0458" y="1355408"/>
            <a:ext cx="7676083" cy="49780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 name="Rectangle 4"/>
          <p:cNvSpPr>
            <a:spLocks noChangeArrowheads="1"/>
          </p:cNvSpPr>
          <p:nvPr/>
        </p:nvSpPr>
        <p:spPr bwMode="auto">
          <a:xfrm>
            <a:off x="1910715" y="4100830"/>
            <a:ext cx="168910" cy="361950"/>
          </a:xfrm>
          <a:prstGeom prst="rect">
            <a:avLst/>
          </a:prstGeom>
          <a:solidFill>
            <a:srgbClr val="FF33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endParaRPr lang="zh-CN" altLang="en-US"/>
          </a:p>
        </p:txBody>
      </p:sp>
      <p:sp>
        <p:nvSpPr>
          <p:cNvPr id="13" name="闪电形 22"/>
          <p:cNvSpPr>
            <a:spLocks noChangeArrowheads="1"/>
          </p:cNvSpPr>
          <p:nvPr/>
        </p:nvSpPr>
        <p:spPr bwMode="auto">
          <a:xfrm flipH="1">
            <a:off x="1782651" y="3460957"/>
            <a:ext cx="425613" cy="633647"/>
          </a:xfrm>
          <a:prstGeom prst="lightningBolt">
            <a:avLst/>
          </a:prstGeom>
          <a:solidFill>
            <a:srgbClr val="FF0000"/>
          </a:solidFill>
          <a:ln w="9525" cap="flat" cmpd="sng">
            <a:solidFill>
              <a:srgbClr val="00B05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marL="342900" indent="-342900">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fontAlgn="base">
              <a:spcBef>
                <a:spcPct val="0"/>
              </a:spcBef>
              <a:spcAft>
                <a:spcPct val="0"/>
              </a:spcAft>
              <a:defRPr sz="2400">
                <a:solidFill>
                  <a:schemeClr val="tx1"/>
                </a:solidFill>
                <a:latin typeface="Arial" panose="020B0604020202020204" pitchFamily="34" charset="0"/>
              </a:defRPr>
            </a:lvl6pPr>
            <a:lvl7pPr marL="2971800" indent="-228600" fontAlgn="base">
              <a:spcBef>
                <a:spcPct val="0"/>
              </a:spcBef>
              <a:spcAft>
                <a:spcPct val="0"/>
              </a:spcAft>
              <a:defRPr sz="2400">
                <a:solidFill>
                  <a:schemeClr val="tx1"/>
                </a:solidFill>
                <a:latin typeface="Arial" panose="020B0604020202020204" pitchFamily="34" charset="0"/>
              </a:defRPr>
            </a:lvl7pPr>
            <a:lvl8pPr marL="3429000" indent="-228600" fontAlgn="base">
              <a:spcBef>
                <a:spcPct val="0"/>
              </a:spcBef>
              <a:spcAft>
                <a:spcPct val="0"/>
              </a:spcAft>
              <a:defRPr sz="2400">
                <a:solidFill>
                  <a:schemeClr val="tx1"/>
                </a:solidFill>
                <a:latin typeface="Arial" panose="020B0604020202020204" pitchFamily="34" charset="0"/>
              </a:defRPr>
            </a:lvl8pPr>
            <a:lvl9pPr marL="3886200" indent="-228600" fontAlgn="base">
              <a:spcBef>
                <a:spcPct val="0"/>
              </a:spcBef>
              <a:spcAft>
                <a:spcPct val="0"/>
              </a:spcAft>
              <a:defRPr sz="2400">
                <a:solidFill>
                  <a:schemeClr val="tx1"/>
                </a:solidFill>
                <a:latin typeface="Arial" panose="020B0604020202020204" pitchFamily="34" charset="0"/>
              </a:defRPr>
            </a:lvl9pPr>
          </a:lstStyle>
          <a:p>
            <a:pPr algn="ctr">
              <a:lnSpc>
                <a:spcPct val="140000"/>
              </a:lnSpc>
            </a:pPr>
            <a:endParaRPr lang="zh-CN" altLang="en-US" sz="2200">
              <a:solidFill>
                <a:srgbClr val="FF0000"/>
              </a:solidFill>
              <a:latin typeface="微软雅黑" panose="020B0503020204020204" pitchFamily="34" charset="-122"/>
            </a:endParaRPr>
          </a:p>
        </p:txBody>
      </p:sp>
      <p:sp>
        <p:nvSpPr>
          <p:cNvPr id="14" name="Rectangle 8"/>
          <p:cNvSpPr>
            <a:spLocks noChangeArrowheads="1"/>
          </p:cNvSpPr>
          <p:nvPr/>
        </p:nvSpPr>
        <p:spPr bwMode="auto">
          <a:xfrm>
            <a:off x="6741901" y="4094604"/>
            <a:ext cx="144378" cy="374365"/>
          </a:xfrm>
          <a:prstGeom prst="rect">
            <a:avLst/>
          </a:prstGeom>
          <a:solidFill>
            <a:srgbClr val="FF33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endParaRPr lang="zh-CN" altLang="en-US"/>
          </a:p>
        </p:txBody>
      </p:sp>
      <p:sp>
        <p:nvSpPr>
          <p:cNvPr id="15" name="Rectangle 9"/>
          <p:cNvSpPr>
            <a:spLocks noChangeArrowheads="1"/>
          </p:cNvSpPr>
          <p:nvPr/>
        </p:nvSpPr>
        <p:spPr bwMode="auto">
          <a:xfrm>
            <a:off x="2643505" y="4860290"/>
            <a:ext cx="358775" cy="208915"/>
          </a:xfrm>
          <a:prstGeom prst="rect">
            <a:avLst/>
          </a:prstGeom>
          <a:solidFill>
            <a:srgbClr val="33CC33"/>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endParaRPr lang="zh-CN" altLang="en-US"/>
          </a:p>
        </p:txBody>
      </p:sp>
      <p:sp>
        <p:nvSpPr>
          <p:cNvPr id="16" name="Rectangle 10"/>
          <p:cNvSpPr>
            <a:spLocks noChangeArrowheads="1"/>
          </p:cNvSpPr>
          <p:nvPr/>
        </p:nvSpPr>
        <p:spPr bwMode="auto">
          <a:xfrm>
            <a:off x="5735320" y="4860290"/>
            <a:ext cx="371475" cy="186690"/>
          </a:xfrm>
          <a:prstGeom prst="rect">
            <a:avLst/>
          </a:prstGeom>
          <a:solidFill>
            <a:srgbClr val="33CC33"/>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endParaRPr lang="zh-CN" altLang="en-US"/>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mph" presetSubtype="2" fill="hold" nodeType="clickEffect">
                                  <p:stCondLst>
                                    <p:cond delay="0"/>
                                  </p:stCondLst>
                                  <p:childTnLst>
                                    <p:animClr clrSpc="rgb" dir="cw">
                                      <p:cBhvr>
                                        <p:cTn id="12" dur="1000" fill="hold"/>
                                        <p:tgtEl>
                                          <p:spTgt spid="12"/>
                                        </p:tgtEl>
                                        <p:attrNameLst>
                                          <p:attrName>fillcolor</p:attrName>
                                        </p:attrNameLst>
                                      </p:cBhvr>
                                      <p:to>
                                        <a:srgbClr val="00CC00"/>
                                      </p:to>
                                    </p:animClr>
                                    <p:set>
                                      <p:cBhvr>
                                        <p:cTn id="13" dur="1000" fill="hold"/>
                                        <p:tgtEl>
                                          <p:spTgt spid="12"/>
                                        </p:tgtEl>
                                        <p:attrNameLst>
                                          <p:attrName>fill.type</p:attrName>
                                        </p:attrNameLst>
                                      </p:cBhvr>
                                      <p:to>
                                        <p:strVal val="solid"/>
                                      </p:to>
                                    </p:set>
                                    <p:set>
                                      <p:cBhvr>
                                        <p:cTn id="14" dur="1000" fill="hold"/>
                                        <p:tgtEl>
                                          <p:spTgt spid="12"/>
                                        </p:tgtEl>
                                        <p:attrNameLst>
                                          <p:attrName>fill.on</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1" presetClass="emph" presetSubtype="2" fill="hold" nodeType="clickEffect">
                                  <p:stCondLst>
                                    <p:cond delay="0"/>
                                  </p:stCondLst>
                                  <p:childTnLst>
                                    <p:animClr clrSpc="rgb" dir="cw">
                                      <p:cBhvr>
                                        <p:cTn id="18" dur="1000" fill="hold"/>
                                        <p:tgtEl>
                                          <p:spTgt spid="16">
                                            <p:bg/>
                                          </p:spTgt>
                                        </p:tgtEl>
                                        <p:attrNameLst>
                                          <p:attrName>fillcolor</p:attrName>
                                        </p:attrNameLst>
                                      </p:cBhvr>
                                      <p:to>
                                        <a:srgbClr val="FF0000"/>
                                      </p:to>
                                    </p:animClr>
                                    <p:set>
                                      <p:cBhvr>
                                        <p:cTn id="19" dur="1000" fill="hold"/>
                                        <p:tgtEl>
                                          <p:spTgt spid="16">
                                            <p:bg/>
                                          </p:spTgt>
                                        </p:tgtEl>
                                        <p:attrNameLst>
                                          <p:attrName>fill.type</p:attrName>
                                        </p:attrNameLst>
                                      </p:cBhvr>
                                      <p:to>
                                        <p:strVal val="solid"/>
                                      </p:to>
                                    </p:set>
                                    <p:set>
                                      <p:cBhvr>
                                        <p:cTn id="20" dur="1000" fill="hold"/>
                                        <p:tgtEl>
                                          <p:spTgt spid="16">
                                            <p:bg/>
                                          </p:spTgt>
                                        </p:tgtEl>
                                        <p:attrNameLst>
                                          <p:attrName>fill.on</p:attrName>
                                        </p:attrNameLst>
                                      </p:cBhvr>
                                      <p:to>
                                        <p:strVal val="true"/>
                                      </p:to>
                                    </p:set>
                                  </p:childTnLst>
                                </p:cTn>
                              </p:par>
                            </p:childTnLst>
                          </p:cTn>
                        </p:par>
                      </p:childTnLst>
                    </p:cTn>
                  </p:par>
                  <p:par>
                    <p:cTn id="21" fill="hold">
                      <p:stCondLst>
                        <p:cond delay="indefinite"/>
                      </p:stCondLst>
                      <p:childTnLst>
                        <p:par>
                          <p:cTn id="22" fill="hold">
                            <p:stCondLst>
                              <p:cond delay="0"/>
                            </p:stCondLst>
                            <p:childTnLst>
                              <p:par>
                                <p:cTn id="23" presetID="1" presetClass="emph" presetSubtype="2" fill="hold" nodeType="clickEffect">
                                  <p:stCondLst>
                                    <p:cond delay="0"/>
                                  </p:stCondLst>
                                  <p:childTnLst>
                                    <p:animClr clrSpc="rgb" dir="cw">
                                      <p:cBhvr>
                                        <p:cTn id="24" dur="1000" fill="hold"/>
                                        <p:tgtEl>
                                          <p:spTgt spid="15">
                                            <p:bg/>
                                          </p:spTgt>
                                        </p:tgtEl>
                                        <p:attrNameLst>
                                          <p:attrName>fillcolor</p:attrName>
                                        </p:attrNameLst>
                                      </p:cBhvr>
                                      <p:to>
                                        <a:srgbClr val="FF0000"/>
                                      </p:to>
                                    </p:animClr>
                                    <p:set>
                                      <p:cBhvr>
                                        <p:cTn id="25" dur="1000" fill="hold"/>
                                        <p:tgtEl>
                                          <p:spTgt spid="15">
                                            <p:bg/>
                                          </p:spTgt>
                                        </p:tgtEl>
                                        <p:attrNameLst>
                                          <p:attrName>fill.type</p:attrName>
                                        </p:attrNameLst>
                                      </p:cBhvr>
                                      <p:to>
                                        <p:strVal val="solid"/>
                                      </p:to>
                                    </p:set>
                                    <p:set>
                                      <p:cBhvr>
                                        <p:cTn id="26" dur="1000" fill="hold"/>
                                        <p:tgtEl>
                                          <p:spTgt spid="15">
                                            <p:bg/>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ldLvl="0" animBg="1"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6572885" y="795655"/>
            <a:ext cx="1935480" cy="570230"/>
          </a:xfrm>
          <a:prstGeom prst="rect">
            <a:avLst/>
          </a:prstGeom>
          <a:noFill/>
          <a:ln w="9525">
            <a:noFill/>
            <a:miter lim="800000"/>
          </a:ln>
        </p:spPr>
        <p:txBody>
          <a:bodyPr anchor="ctr"/>
          <a:lstStyle/>
          <a:p>
            <a:pPr algn="r"/>
            <a:r>
              <a:rPr lang="zh-CN" altLang="en-US" sz="2600" dirty="0">
                <a:solidFill>
                  <a:schemeClr val="tx1"/>
                </a:solidFill>
                <a:sym typeface="+mn-ea"/>
              </a:rPr>
              <a:t>逻辑演示图</a:t>
            </a:r>
            <a:endParaRPr lang="zh-CN" altLang="en-US" sz="2600" dirty="0">
              <a:solidFill>
                <a:srgbClr val="FFFFFF"/>
              </a:solidFill>
              <a:latin typeface="Calibri" panose="020F0502020204030204" pitchFamily="34" charset="0"/>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5977195" y="795655"/>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pic>
        <p:nvPicPr>
          <p:cNvPr id="2" name="Picture 3" descr="C:\Documents and Settings\wxd\桌面\10kV截屏\运行方式.png运行方式"/>
          <p:cNvPicPr>
            <a:picLocks noChangeAspect="1"/>
          </p:cNvPicPr>
          <p:nvPr/>
        </p:nvPicPr>
        <p:blipFill>
          <a:blip r:embed="rId5"/>
          <a:stretch>
            <a:fillRect/>
          </a:stretch>
        </p:blipFill>
        <p:spPr>
          <a:xfrm>
            <a:off x="914400" y="1355725"/>
            <a:ext cx="7709535" cy="4999990"/>
          </a:xfrm>
          <a:prstGeom prst="rect">
            <a:avLst/>
          </a:prstGeom>
          <a:noFill/>
          <a:ln w="9525">
            <a:noFill/>
          </a:ln>
        </p:spPr>
      </p:pic>
      <p:sp>
        <p:nvSpPr>
          <p:cNvPr id="3" name="Rectangle 4"/>
          <p:cNvSpPr/>
          <p:nvPr/>
        </p:nvSpPr>
        <p:spPr>
          <a:xfrm>
            <a:off x="2146300" y="4098290"/>
            <a:ext cx="146685" cy="344170"/>
          </a:xfrm>
          <a:prstGeom prst="rect">
            <a:avLst/>
          </a:prstGeom>
          <a:solidFill>
            <a:srgbClr val="FF3300"/>
          </a:solidFill>
          <a:ln w="9525">
            <a:noFill/>
          </a:ln>
        </p:spPr>
        <p:txBody>
          <a:bodyPr anchor="ctr"/>
          <a:lstStyle>
            <a:lvl1pPr marL="180975" indent="-180975" algn="l" rtl="0" eaLnBrk="0" fontAlgn="base" hangingPunct="0">
              <a:spcBef>
                <a:spcPct val="0"/>
              </a:spcBef>
              <a:spcAft>
                <a:spcPct val="40000"/>
              </a:spcAft>
              <a:buFont typeface="Wingdings" panose="05000000000000000000" pitchFamily="2" charset="2"/>
              <a:buChar char="Ø"/>
              <a:defRPr sz="2400">
                <a:solidFill>
                  <a:schemeClr val="tx1"/>
                </a:solidFill>
                <a:latin typeface="+mn-lt"/>
                <a:ea typeface="+mn-ea"/>
                <a:cs typeface="+mn-cs"/>
              </a:defRPr>
            </a:lvl1pPr>
            <a:lvl2pPr marL="444500" indent="-262255" algn="l" rtl="0" eaLnBrk="0" fontAlgn="base" hangingPunct="0">
              <a:spcBef>
                <a:spcPct val="0"/>
              </a:spcBef>
              <a:spcAft>
                <a:spcPct val="40000"/>
              </a:spcAft>
              <a:buFont typeface="Wingdings" panose="05000000000000000000" pitchFamily="2" charset="2"/>
              <a:buChar char="ü"/>
              <a:defRPr sz="2000">
                <a:solidFill>
                  <a:schemeClr val="tx1"/>
                </a:solidFill>
                <a:latin typeface="+mn-lt"/>
                <a:ea typeface="+mn-ea"/>
              </a:defRPr>
            </a:lvl2pPr>
            <a:lvl3pPr marL="720725" indent="-274955" algn="l" rtl="0" eaLnBrk="0" fontAlgn="base" hangingPunct="0">
              <a:spcBef>
                <a:spcPct val="0"/>
              </a:spcBef>
              <a:spcAft>
                <a:spcPct val="40000"/>
              </a:spcAft>
              <a:buChar char="•"/>
              <a:defRPr>
                <a:solidFill>
                  <a:schemeClr val="tx1"/>
                </a:solidFill>
                <a:latin typeface="+mn-lt"/>
                <a:ea typeface="+mn-ea"/>
              </a:defRPr>
            </a:lvl3pPr>
            <a:lvl4pPr marL="987425" indent="-265430" algn="l" rtl="0" eaLnBrk="0" fontAlgn="base" hangingPunct="0">
              <a:spcBef>
                <a:spcPct val="0"/>
              </a:spcBef>
              <a:spcAft>
                <a:spcPct val="40000"/>
              </a:spcAft>
              <a:buChar char="–"/>
              <a:defRPr sz="1400">
                <a:solidFill>
                  <a:schemeClr val="tx1"/>
                </a:solidFill>
                <a:latin typeface="+mn-lt"/>
                <a:ea typeface="+mn-ea"/>
              </a:defRPr>
            </a:lvl4pPr>
            <a:lvl5pPr marL="1254125" indent="-265430" algn="l" rtl="0" eaLnBrk="0" fontAlgn="base" hangingPunct="0">
              <a:spcBef>
                <a:spcPct val="0"/>
              </a:spcBef>
              <a:spcAft>
                <a:spcPct val="40000"/>
              </a:spcAft>
              <a:buChar char="»"/>
              <a:defRPr sz="1000">
                <a:solidFill>
                  <a:schemeClr val="tx1"/>
                </a:solidFill>
                <a:latin typeface="+mn-lt"/>
                <a:ea typeface="+mn-ea"/>
              </a:defRPr>
            </a:lvl5pPr>
          </a:lstStyle>
          <a:p>
            <a:pPr marL="0" lvl="0" indent="0" eaLnBrk="1" hangingPunct="1">
              <a:spcAft>
                <a:spcPct val="0"/>
              </a:spcAft>
              <a:buNone/>
            </a:pPr>
            <a:endParaRPr lang="zh-CN" altLang="en-US" sz="2000" dirty="0"/>
          </a:p>
        </p:txBody>
      </p:sp>
      <p:sp>
        <p:nvSpPr>
          <p:cNvPr id="4" name="闪电形 22"/>
          <p:cNvSpPr/>
          <p:nvPr/>
        </p:nvSpPr>
        <p:spPr>
          <a:xfrm flipH="1">
            <a:off x="2052955" y="3536315"/>
            <a:ext cx="412750" cy="523875"/>
          </a:xfrm>
          <a:prstGeom prst="lightningBolt">
            <a:avLst/>
          </a:prstGeom>
          <a:solidFill>
            <a:srgbClr val="FF0000"/>
          </a:solidFill>
          <a:ln w="9525" cap="flat" cmpd="sng">
            <a:solidFill>
              <a:srgbClr val="00B050"/>
            </a:solidFill>
            <a:prstDash val="solid"/>
            <a:miter/>
            <a:headEnd type="none" w="med" len="med"/>
            <a:tailEnd type="none" w="med" len="med"/>
          </a:ln>
        </p:spPr>
        <p:txBody>
          <a:bodyPr anchor="ctr"/>
          <a:lstStyle>
            <a:lvl1pPr marL="180975" indent="-180975" algn="l" rtl="0" eaLnBrk="0" fontAlgn="base" hangingPunct="0">
              <a:spcBef>
                <a:spcPct val="0"/>
              </a:spcBef>
              <a:spcAft>
                <a:spcPct val="40000"/>
              </a:spcAft>
              <a:buFont typeface="Wingdings" panose="05000000000000000000" pitchFamily="2" charset="2"/>
              <a:buChar char="Ø"/>
              <a:defRPr sz="2400">
                <a:solidFill>
                  <a:schemeClr val="tx1"/>
                </a:solidFill>
                <a:latin typeface="+mn-lt"/>
                <a:ea typeface="+mn-ea"/>
                <a:cs typeface="+mn-cs"/>
              </a:defRPr>
            </a:lvl1pPr>
            <a:lvl2pPr marL="444500" indent="-262255" algn="l" rtl="0" eaLnBrk="0" fontAlgn="base" hangingPunct="0">
              <a:spcBef>
                <a:spcPct val="0"/>
              </a:spcBef>
              <a:spcAft>
                <a:spcPct val="40000"/>
              </a:spcAft>
              <a:buFont typeface="Wingdings" panose="05000000000000000000" pitchFamily="2" charset="2"/>
              <a:buChar char="ü"/>
              <a:defRPr sz="2000">
                <a:solidFill>
                  <a:schemeClr val="tx1"/>
                </a:solidFill>
                <a:latin typeface="+mn-lt"/>
                <a:ea typeface="+mn-ea"/>
              </a:defRPr>
            </a:lvl2pPr>
            <a:lvl3pPr marL="720725" indent="-274955" algn="l" rtl="0" eaLnBrk="0" fontAlgn="base" hangingPunct="0">
              <a:spcBef>
                <a:spcPct val="0"/>
              </a:spcBef>
              <a:spcAft>
                <a:spcPct val="40000"/>
              </a:spcAft>
              <a:buChar char="•"/>
              <a:defRPr>
                <a:solidFill>
                  <a:schemeClr val="tx1"/>
                </a:solidFill>
                <a:latin typeface="+mn-lt"/>
                <a:ea typeface="+mn-ea"/>
              </a:defRPr>
            </a:lvl3pPr>
            <a:lvl4pPr marL="987425" indent="-265430" algn="l" rtl="0" eaLnBrk="0" fontAlgn="base" hangingPunct="0">
              <a:spcBef>
                <a:spcPct val="0"/>
              </a:spcBef>
              <a:spcAft>
                <a:spcPct val="40000"/>
              </a:spcAft>
              <a:buChar char="–"/>
              <a:defRPr sz="1400">
                <a:solidFill>
                  <a:schemeClr val="tx1"/>
                </a:solidFill>
                <a:latin typeface="+mn-lt"/>
                <a:ea typeface="+mn-ea"/>
              </a:defRPr>
            </a:lvl4pPr>
            <a:lvl5pPr marL="1254125" indent="-265430" algn="l" rtl="0" eaLnBrk="0" fontAlgn="base" hangingPunct="0">
              <a:spcBef>
                <a:spcPct val="0"/>
              </a:spcBef>
              <a:spcAft>
                <a:spcPct val="40000"/>
              </a:spcAft>
              <a:buChar char="»"/>
              <a:defRPr sz="1000">
                <a:solidFill>
                  <a:schemeClr val="tx1"/>
                </a:solidFill>
                <a:latin typeface="+mn-lt"/>
                <a:ea typeface="+mn-ea"/>
              </a:defRPr>
            </a:lvl5pPr>
          </a:lstStyle>
          <a:p>
            <a:pPr marL="342900" lvl="0" indent="-342900" algn="ctr" eaLnBrk="1" hangingPunct="1">
              <a:lnSpc>
                <a:spcPct val="140000"/>
              </a:lnSpc>
              <a:spcAft>
                <a:spcPct val="0"/>
              </a:spcAft>
              <a:buNone/>
            </a:pPr>
            <a:endParaRPr lang="zh-CN" altLang="en-US" sz="2200" dirty="0">
              <a:solidFill>
                <a:srgbClr val="FF0000"/>
              </a:solidFill>
              <a:latin typeface="微软雅黑" panose="020B0503020204020204" pitchFamily="34" charset="-122"/>
            </a:endParaRPr>
          </a:p>
        </p:txBody>
      </p:sp>
      <p:sp>
        <p:nvSpPr>
          <p:cNvPr id="44041" name="Rectangle 9"/>
          <p:cNvSpPr/>
          <p:nvPr/>
        </p:nvSpPr>
        <p:spPr>
          <a:xfrm>
            <a:off x="2870518" y="4867910"/>
            <a:ext cx="392112" cy="184150"/>
          </a:xfrm>
          <a:prstGeom prst="rect">
            <a:avLst/>
          </a:prstGeom>
          <a:solidFill>
            <a:srgbClr val="33CC33"/>
          </a:solidFill>
          <a:ln w="9525">
            <a:noFill/>
          </a:ln>
        </p:spPr>
        <p:txBody>
          <a:bodyPr anchor="ctr"/>
          <a:lstStyle>
            <a:lvl1pPr marL="180975" indent="-180975" algn="l" rtl="0" eaLnBrk="0" fontAlgn="base" hangingPunct="0">
              <a:spcBef>
                <a:spcPct val="0"/>
              </a:spcBef>
              <a:spcAft>
                <a:spcPct val="40000"/>
              </a:spcAft>
              <a:buFont typeface="Wingdings" panose="05000000000000000000" pitchFamily="2" charset="2"/>
              <a:buChar char="Ø"/>
              <a:defRPr sz="2400">
                <a:solidFill>
                  <a:schemeClr val="tx1"/>
                </a:solidFill>
                <a:latin typeface="+mn-lt"/>
                <a:ea typeface="+mn-ea"/>
                <a:cs typeface="+mn-cs"/>
              </a:defRPr>
            </a:lvl1pPr>
            <a:lvl2pPr marL="444500" indent="-262255" algn="l" rtl="0" eaLnBrk="0" fontAlgn="base" hangingPunct="0">
              <a:spcBef>
                <a:spcPct val="0"/>
              </a:spcBef>
              <a:spcAft>
                <a:spcPct val="40000"/>
              </a:spcAft>
              <a:buFont typeface="Wingdings" panose="05000000000000000000" pitchFamily="2" charset="2"/>
              <a:buChar char="ü"/>
              <a:defRPr sz="2000">
                <a:solidFill>
                  <a:schemeClr val="tx1"/>
                </a:solidFill>
                <a:latin typeface="+mn-lt"/>
                <a:ea typeface="+mn-ea"/>
              </a:defRPr>
            </a:lvl2pPr>
            <a:lvl3pPr marL="720725" indent="-274955" algn="l" rtl="0" eaLnBrk="0" fontAlgn="base" hangingPunct="0">
              <a:spcBef>
                <a:spcPct val="0"/>
              </a:spcBef>
              <a:spcAft>
                <a:spcPct val="40000"/>
              </a:spcAft>
              <a:buChar char="•"/>
              <a:defRPr>
                <a:solidFill>
                  <a:schemeClr val="tx1"/>
                </a:solidFill>
                <a:latin typeface="+mn-lt"/>
                <a:ea typeface="+mn-ea"/>
              </a:defRPr>
            </a:lvl3pPr>
            <a:lvl4pPr marL="987425" indent="-265430" algn="l" rtl="0" eaLnBrk="0" fontAlgn="base" hangingPunct="0">
              <a:spcBef>
                <a:spcPct val="0"/>
              </a:spcBef>
              <a:spcAft>
                <a:spcPct val="40000"/>
              </a:spcAft>
              <a:buChar char="–"/>
              <a:defRPr sz="1400">
                <a:solidFill>
                  <a:schemeClr val="tx1"/>
                </a:solidFill>
                <a:latin typeface="+mn-lt"/>
                <a:ea typeface="+mn-ea"/>
              </a:defRPr>
            </a:lvl4pPr>
            <a:lvl5pPr marL="1254125" indent="-265430" algn="l" rtl="0" eaLnBrk="0" fontAlgn="base" hangingPunct="0">
              <a:spcBef>
                <a:spcPct val="0"/>
              </a:spcBef>
              <a:spcAft>
                <a:spcPct val="40000"/>
              </a:spcAft>
              <a:buChar char="»"/>
              <a:defRPr sz="1000">
                <a:solidFill>
                  <a:schemeClr val="tx1"/>
                </a:solidFill>
                <a:latin typeface="+mn-lt"/>
                <a:ea typeface="+mn-ea"/>
              </a:defRPr>
            </a:lvl5pPr>
          </a:lstStyle>
          <a:p>
            <a:pPr marL="0" lvl="0" indent="0" eaLnBrk="1" hangingPunct="1">
              <a:spcAft>
                <a:spcPct val="0"/>
              </a:spcAft>
              <a:buNone/>
            </a:pPr>
            <a:endParaRPr lang="zh-CN" altLang="en-US" sz="2000" dirty="0"/>
          </a:p>
        </p:txBody>
      </p:sp>
    </p:spTree>
  </p:cSld>
  <p:clrMapOvr>
    <a:masterClrMapping/>
  </p:clrMapOvr>
  <mc:AlternateContent xmlns:mc="http://schemas.openxmlformats.org/markup-compatibility/2006">
    <mc:Choice xmlns:p14="http://schemas.microsoft.com/office/powerpoint/2010/main" Requires="p14">
      <p:transition spd="slow" p14:dur="125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mph" presetSubtype="2" fill="hold" nodeType="clickEffect">
                                  <p:stCondLst>
                                    <p:cond delay="0"/>
                                  </p:stCondLst>
                                  <p:childTnLst>
                                    <p:animClr clrSpc="rgb" dir="cw">
                                      <p:cBhvr>
                                        <p:cTn id="12" dur="1000" fill="hold"/>
                                        <p:tgtEl>
                                          <p:spTgt spid="3"/>
                                        </p:tgtEl>
                                        <p:attrNameLst>
                                          <p:attrName>fillcolor</p:attrName>
                                        </p:attrNameLst>
                                      </p:cBhvr>
                                      <p:to>
                                        <a:srgbClr val="00CC00"/>
                                      </p:to>
                                    </p:animClr>
                                    <p:set>
                                      <p:cBhvr>
                                        <p:cTn id="13" dur="1000" fill="hold"/>
                                        <p:tgtEl>
                                          <p:spTgt spid="3"/>
                                        </p:tgtEl>
                                        <p:attrNameLst>
                                          <p:attrName>fill.type</p:attrName>
                                        </p:attrNameLst>
                                      </p:cBhvr>
                                      <p:to>
                                        <p:strVal val="solid"/>
                                      </p:to>
                                    </p:set>
                                    <p:set>
                                      <p:cBhvr>
                                        <p:cTn id="14" dur="1000" fill="hold"/>
                                        <p:tgtEl>
                                          <p:spTgt spid="3"/>
                                        </p:tgtEl>
                                        <p:attrNameLst>
                                          <p:attrName>fill.on</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1" presetClass="emph" presetSubtype="2" fill="hold" nodeType="clickEffect">
                                  <p:stCondLst>
                                    <p:cond delay="0"/>
                                  </p:stCondLst>
                                  <p:childTnLst>
                                    <p:animClr clrSpc="rgb" dir="cw">
                                      <p:cBhvr>
                                        <p:cTn id="18" dur="1000" fill="hold"/>
                                        <p:tgtEl>
                                          <p:spTgt spid="44041"/>
                                        </p:tgtEl>
                                        <p:attrNameLst>
                                          <p:attrName>fillcolor</p:attrName>
                                        </p:attrNameLst>
                                      </p:cBhvr>
                                      <p:to>
                                        <a:srgbClr val="FF0000"/>
                                      </p:to>
                                    </p:animClr>
                                    <p:set>
                                      <p:cBhvr>
                                        <p:cTn id="19" dur="1000" fill="hold"/>
                                        <p:tgtEl>
                                          <p:spTgt spid="44041"/>
                                        </p:tgtEl>
                                        <p:attrNameLst>
                                          <p:attrName>fill.type</p:attrName>
                                        </p:attrNameLst>
                                      </p:cBhvr>
                                      <p:to>
                                        <p:strVal val="solid"/>
                                      </p:to>
                                    </p:set>
                                    <p:set>
                                      <p:cBhvr>
                                        <p:cTn id="20" dur="1000" fill="hold"/>
                                        <p:tgtEl>
                                          <p:spTgt spid="44041"/>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6490970" y="831215"/>
            <a:ext cx="1937385" cy="563245"/>
          </a:xfrm>
          <a:prstGeom prst="rect">
            <a:avLst/>
          </a:prstGeom>
          <a:noFill/>
          <a:ln w="9525">
            <a:noFill/>
            <a:miter lim="800000"/>
          </a:ln>
        </p:spPr>
        <p:txBody>
          <a:bodyPr anchor="ctr"/>
          <a:lstStyle/>
          <a:p>
            <a:pPr algn="r"/>
            <a:r>
              <a:rPr lang="zh-CN" altLang="en-US" sz="2600" dirty="0">
                <a:solidFill>
                  <a:schemeClr val="tx1"/>
                </a:solidFill>
                <a:sym typeface="+mn-ea"/>
              </a:rPr>
              <a:t>逻辑演示图</a:t>
            </a:r>
            <a:endParaRPr lang="zh-CN" altLang="en-US" sz="2600" dirty="0">
              <a:solidFill>
                <a:srgbClr val="FFFFFF"/>
              </a:solidFill>
              <a:latin typeface="Calibri" panose="020F0502020204030204" pitchFamily="34" charset="0"/>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5982275" y="831850"/>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pic>
        <p:nvPicPr>
          <p:cNvPr id="46083" name="Picture 3" descr="C:\Documents and Settings\wxd\桌面\10kV截屏\运行方式.png运行方式"/>
          <p:cNvPicPr>
            <a:picLocks noChangeAspect="1"/>
          </p:cNvPicPr>
          <p:nvPr/>
        </p:nvPicPr>
        <p:blipFill>
          <a:blip r:embed="rId5"/>
          <a:stretch>
            <a:fillRect/>
          </a:stretch>
        </p:blipFill>
        <p:spPr>
          <a:xfrm>
            <a:off x="714375" y="1402080"/>
            <a:ext cx="7714615" cy="5003165"/>
          </a:xfrm>
          <a:prstGeom prst="rect">
            <a:avLst/>
          </a:prstGeom>
          <a:noFill/>
          <a:ln w="9525">
            <a:noFill/>
          </a:ln>
        </p:spPr>
      </p:pic>
      <p:sp>
        <p:nvSpPr>
          <p:cNvPr id="55301" name="闪电形 22"/>
          <p:cNvSpPr/>
          <p:nvPr/>
        </p:nvSpPr>
        <p:spPr>
          <a:xfrm flipH="1">
            <a:off x="3989070" y="3461385"/>
            <a:ext cx="295275" cy="586740"/>
          </a:xfrm>
          <a:prstGeom prst="lightningBolt">
            <a:avLst/>
          </a:prstGeom>
          <a:solidFill>
            <a:srgbClr val="FF0000"/>
          </a:solidFill>
          <a:ln w="9525" cap="flat" cmpd="sng">
            <a:solidFill>
              <a:srgbClr val="00B050"/>
            </a:solidFill>
            <a:prstDash val="solid"/>
            <a:miter/>
            <a:headEnd type="none" w="med" len="med"/>
            <a:tailEnd type="none" w="med" len="med"/>
          </a:ln>
        </p:spPr>
        <p:txBody>
          <a:bodyPr anchor="ctr"/>
          <a:lstStyle>
            <a:lvl1pPr marL="180975" indent="-180975" algn="l" rtl="0" eaLnBrk="0" fontAlgn="base" hangingPunct="0">
              <a:spcBef>
                <a:spcPct val="0"/>
              </a:spcBef>
              <a:spcAft>
                <a:spcPct val="40000"/>
              </a:spcAft>
              <a:buFont typeface="Wingdings" panose="05000000000000000000" pitchFamily="2" charset="2"/>
              <a:buChar char="Ø"/>
              <a:defRPr sz="2400">
                <a:solidFill>
                  <a:schemeClr val="tx1"/>
                </a:solidFill>
                <a:latin typeface="+mn-lt"/>
                <a:ea typeface="+mn-ea"/>
                <a:cs typeface="+mn-cs"/>
              </a:defRPr>
            </a:lvl1pPr>
            <a:lvl2pPr marL="444500" indent="-262255" algn="l" rtl="0" eaLnBrk="0" fontAlgn="base" hangingPunct="0">
              <a:spcBef>
                <a:spcPct val="0"/>
              </a:spcBef>
              <a:spcAft>
                <a:spcPct val="40000"/>
              </a:spcAft>
              <a:buFont typeface="Wingdings" panose="05000000000000000000" pitchFamily="2" charset="2"/>
              <a:buChar char="ü"/>
              <a:defRPr sz="2000">
                <a:solidFill>
                  <a:schemeClr val="tx1"/>
                </a:solidFill>
                <a:latin typeface="+mn-lt"/>
                <a:ea typeface="+mn-ea"/>
              </a:defRPr>
            </a:lvl2pPr>
            <a:lvl3pPr marL="720725" indent="-274955" algn="l" rtl="0" eaLnBrk="0" fontAlgn="base" hangingPunct="0">
              <a:spcBef>
                <a:spcPct val="0"/>
              </a:spcBef>
              <a:spcAft>
                <a:spcPct val="40000"/>
              </a:spcAft>
              <a:buChar char="•"/>
              <a:defRPr>
                <a:solidFill>
                  <a:schemeClr val="tx1"/>
                </a:solidFill>
                <a:latin typeface="+mn-lt"/>
                <a:ea typeface="+mn-ea"/>
              </a:defRPr>
            </a:lvl3pPr>
            <a:lvl4pPr marL="987425" indent="-265430" algn="l" rtl="0" eaLnBrk="0" fontAlgn="base" hangingPunct="0">
              <a:spcBef>
                <a:spcPct val="0"/>
              </a:spcBef>
              <a:spcAft>
                <a:spcPct val="40000"/>
              </a:spcAft>
              <a:buChar char="–"/>
              <a:defRPr sz="1400">
                <a:solidFill>
                  <a:schemeClr val="tx1"/>
                </a:solidFill>
                <a:latin typeface="+mn-lt"/>
                <a:ea typeface="+mn-ea"/>
              </a:defRPr>
            </a:lvl4pPr>
            <a:lvl5pPr marL="1254125" indent="-265430" algn="l" rtl="0" eaLnBrk="0" fontAlgn="base" hangingPunct="0">
              <a:spcBef>
                <a:spcPct val="0"/>
              </a:spcBef>
              <a:spcAft>
                <a:spcPct val="40000"/>
              </a:spcAft>
              <a:buChar char="»"/>
              <a:defRPr sz="1000">
                <a:solidFill>
                  <a:schemeClr val="tx1"/>
                </a:solidFill>
                <a:latin typeface="+mn-lt"/>
                <a:ea typeface="+mn-ea"/>
              </a:defRPr>
            </a:lvl5pPr>
          </a:lstStyle>
          <a:p>
            <a:pPr marL="342900" lvl="0" indent="-342900" algn="ctr" eaLnBrk="1" hangingPunct="1">
              <a:lnSpc>
                <a:spcPct val="140000"/>
              </a:lnSpc>
              <a:spcAft>
                <a:spcPct val="0"/>
              </a:spcAft>
              <a:buNone/>
            </a:pPr>
            <a:endParaRPr lang="zh-CN" altLang="en-US" sz="2200" dirty="0">
              <a:solidFill>
                <a:srgbClr val="FF0000"/>
              </a:solidFill>
              <a:latin typeface="微软雅黑" panose="020B0503020204020204" pitchFamily="34" charset="-122"/>
            </a:endParaRPr>
          </a:p>
        </p:txBody>
      </p:sp>
      <p:sp>
        <p:nvSpPr>
          <p:cNvPr id="55303" name="Rectangle 7"/>
          <p:cNvSpPr/>
          <p:nvPr/>
        </p:nvSpPr>
        <p:spPr>
          <a:xfrm>
            <a:off x="3823335" y="4097655"/>
            <a:ext cx="166370" cy="387985"/>
          </a:xfrm>
          <a:prstGeom prst="rect">
            <a:avLst/>
          </a:prstGeom>
          <a:solidFill>
            <a:srgbClr val="FF3300"/>
          </a:solidFill>
          <a:ln w="9525">
            <a:noFill/>
          </a:ln>
        </p:spPr>
        <p:txBody>
          <a:bodyPr anchor="ctr"/>
          <a:lstStyle>
            <a:lvl1pPr marL="180975" indent="-180975" algn="l" rtl="0" eaLnBrk="0" fontAlgn="base" hangingPunct="0">
              <a:spcBef>
                <a:spcPct val="0"/>
              </a:spcBef>
              <a:spcAft>
                <a:spcPct val="40000"/>
              </a:spcAft>
              <a:buFont typeface="Wingdings" panose="05000000000000000000" pitchFamily="2" charset="2"/>
              <a:buChar char="Ø"/>
              <a:defRPr sz="2400">
                <a:solidFill>
                  <a:schemeClr val="tx1"/>
                </a:solidFill>
                <a:latin typeface="+mn-lt"/>
                <a:ea typeface="+mn-ea"/>
                <a:cs typeface="+mn-cs"/>
              </a:defRPr>
            </a:lvl1pPr>
            <a:lvl2pPr marL="444500" indent="-262255" algn="l" rtl="0" eaLnBrk="0" fontAlgn="base" hangingPunct="0">
              <a:spcBef>
                <a:spcPct val="0"/>
              </a:spcBef>
              <a:spcAft>
                <a:spcPct val="40000"/>
              </a:spcAft>
              <a:buFont typeface="Wingdings" panose="05000000000000000000" pitchFamily="2" charset="2"/>
              <a:buChar char="ü"/>
              <a:defRPr sz="2000">
                <a:solidFill>
                  <a:schemeClr val="tx1"/>
                </a:solidFill>
                <a:latin typeface="+mn-lt"/>
                <a:ea typeface="+mn-ea"/>
              </a:defRPr>
            </a:lvl2pPr>
            <a:lvl3pPr marL="720725" indent="-274955" algn="l" rtl="0" eaLnBrk="0" fontAlgn="base" hangingPunct="0">
              <a:spcBef>
                <a:spcPct val="0"/>
              </a:spcBef>
              <a:spcAft>
                <a:spcPct val="40000"/>
              </a:spcAft>
              <a:buChar char="•"/>
              <a:defRPr>
                <a:solidFill>
                  <a:schemeClr val="tx1"/>
                </a:solidFill>
                <a:latin typeface="+mn-lt"/>
                <a:ea typeface="+mn-ea"/>
              </a:defRPr>
            </a:lvl3pPr>
            <a:lvl4pPr marL="987425" indent="-265430" algn="l" rtl="0" eaLnBrk="0" fontAlgn="base" hangingPunct="0">
              <a:spcBef>
                <a:spcPct val="0"/>
              </a:spcBef>
              <a:spcAft>
                <a:spcPct val="40000"/>
              </a:spcAft>
              <a:buChar char="–"/>
              <a:defRPr sz="1400">
                <a:solidFill>
                  <a:schemeClr val="tx1"/>
                </a:solidFill>
                <a:latin typeface="+mn-lt"/>
                <a:ea typeface="+mn-ea"/>
              </a:defRPr>
            </a:lvl4pPr>
            <a:lvl5pPr marL="1254125" indent="-265430" algn="l" rtl="0" eaLnBrk="0" fontAlgn="base" hangingPunct="0">
              <a:spcBef>
                <a:spcPct val="0"/>
              </a:spcBef>
              <a:spcAft>
                <a:spcPct val="40000"/>
              </a:spcAft>
              <a:buChar char="»"/>
              <a:defRPr sz="1000">
                <a:solidFill>
                  <a:schemeClr val="tx1"/>
                </a:solidFill>
                <a:latin typeface="+mn-lt"/>
                <a:ea typeface="+mn-ea"/>
              </a:defRPr>
            </a:lvl5pPr>
          </a:lstStyle>
          <a:p>
            <a:pPr marL="0" lvl="0" indent="0" eaLnBrk="1" hangingPunct="1">
              <a:spcAft>
                <a:spcPct val="0"/>
              </a:spcAft>
              <a:buNone/>
            </a:pPr>
            <a:endParaRPr lang="zh-CN" altLang="en-US" sz="2000" dirty="0"/>
          </a:p>
        </p:txBody>
      </p:sp>
      <p:sp>
        <p:nvSpPr>
          <p:cNvPr id="55305" name="Rectangle 9"/>
          <p:cNvSpPr/>
          <p:nvPr/>
        </p:nvSpPr>
        <p:spPr>
          <a:xfrm>
            <a:off x="2700655" y="4923790"/>
            <a:ext cx="368935" cy="170180"/>
          </a:xfrm>
          <a:prstGeom prst="rect">
            <a:avLst/>
          </a:prstGeom>
          <a:solidFill>
            <a:srgbClr val="33CC33"/>
          </a:solidFill>
          <a:ln w="9525">
            <a:noFill/>
          </a:ln>
        </p:spPr>
        <p:txBody>
          <a:bodyPr anchor="ctr"/>
          <a:lstStyle>
            <a:lvl1pPr marL="180975" indent="-180975" algn="l" rtl="0" eaLnBrk="0" fontAlgn="base" hangingPunct="0">
              <a:spcBef>
                <a:spcPct val="0"/>
              </a:spcBef>
              <a:spcAft>
                <a:spcPct val="40000"/>
              </a:spcAft>
              <a:buFont typeface="Wingdings" panose="05000000000000000000" pitchFamily="2" charset="2"/>
              <a:buChar char="Ø"/>
              <a:defRPr sz="2400">
                <a:solidFill>
                  <a:schemeClr val="tx1"/>
                </a:solidFill>
                <a:latin typeface="+mn-lt"/>
                <a:ea typeface="+mn-ea"/>
                <a:cs typeface="+mn-cs"/>
              </a:defRPr>
            </a:lvl1pPr>
            <a:lvl2pPr marL="444500" indent="-262255" algn="l" rtl="0" eaLnBrk="0" fontAlgn="base" hangingPunct="0">
              <a:spcBef>
                <a:spcPct val="0"/>
              </a:spcBef>
              <a:spcAft>
                <a:spcPct val="40000"/>
              </a:spcAft>
              <a:buFont typeface="Wingdings" panose="05000000000000000000" pitchFamily="2" charset="2"/>
              <a:buChar char="ü"/>
              <a:defRPr sz="2000">
                <a:solidFill>
                  <a:schemeClr val="tx1"/>
                </a:solidFill>
                <a:latin typeface="+mn-lt"/>
                <a:ea typeface="+mn-ea"/>
              </a:defRPr>
            </a:lvl2pPr>
            <a:lvl3pPr marL="720725" indent="-274955" algn="l" rtl="0" eaLnBrk="0" fontAlgn="base" hangingPunct="0">
              <a:spcBef>
                <a:spcPct val="0"/>
              </a:spcBef>
              <a:spcAft>
                <a:spcPct val="40000"/>
              </a:spcAft>
              <a:buChar char="•"/>
              <a:defRPr>
                <a:solidFill>
                  <a:schemeClr val="tx1"/>
                </a:solidFill>
                <a:latin typeface="+mn-lt"/>
                <a:ea typeface="+mn-ea"/>
              </a:defRPr>
            </a:lvl3pPr>
            <a:lvl4pPr marL="987425" indent="-265430" algn="l" rtl="0" eaLnBrk="0" fontAlgn="base" hangingPunct="0">
              <a:spcBef>
                <a:spcPct val="0"/>
              </a:spcBef>
              <a:spcAft>
                <a:spcPct val="40000"/>
              </a:spcAft>
              <a:buChar char="–"/>
              <a:defRPr sz="1400">
                <a:solidFill>
                  <a:schemeClr val="tx1"/>
                </a:solidFill>
                <a:latin typeface="+mn-lt"/>
                <a:ea typeface="+mn-ea"/>
              </a:defRPr>
            </a:lvl4pPr>
            <a:lvl5pPr marL="1254125" indent="-265430" algn="l" rtl="0" eaLnBrk="0" fontAlgn="base" hangingPunct="0">
              <a:spcBef>
                <a:spcPct val="0"/>
              </a:spcBef>
              <a:spcAft>
                <a:spcPct val="40000"/>
              </a:spcAft>
              <a:buChar char="»"/>
              <a:defRPr sz="1000">
                <a:solidFill>
                  <a:schemeClr val="tx1"/>
                </a:solidFill>
                <a:latin typeface="+mn-lt"/>
                <a:ea typeface="+mn-ea"/>
              </a:defRPr>
            </a:lvl5pPr>
          </a:lstStyle>
          <a:p>
            <a:pPr marL="0" lvl="0" indent="0" eaLnBrk="1" hangingPunct="1">
              <a:spcAft>
                <a:spcPct val="0"/>
              </a:spcAft>
              <a:buNone/>
            </a:pPr>
            <a:endParaRPr lang="zh-CN" alt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55301"/>
                                        </p:tgtEl>
                                        <p:attrNameLst>
                                          <p:attrName>style.visibility</p:attrName>
                                        </p:attrNameLst>
                                      </p:cBhvr>
                                      <p:to>
                                        <p:strVal val="visible"/>
                                      </p:to>
                                    </p:set>
                                    <p:anim calcmode="lin" valueType="num">
                                      <p:cBhvr additive="base">
                                        <p:cTn id="7" dur="500" fill="hold"/>
                                        <p:tgtEl>
                                          <p:spTgt spid="55301"/>
                                        </p:tgtEl>
                                        <p:attrNameLst>
                                          <p:attrName>ppt_x</p:attrName>
                                        </p:attrNameLst>
                                      </p:cBhvr>
                                      <p:tavLst>
                                        <p:tav tm="0">
                                          <p:val>
                                            <p:strVal val="#ppt_x"/>
                                          </p:val>
                                        </p:tav>
                                        <p:tav tm="100000">
                                          <p:val>
                                            <p:strVal val="#ppt_x"/>
                                          </p:val>
                                        </p:tav>
                                      </p:tavLst>
                                    </p:anim>
                                    <p:anim calcmode="lin" valueType="num">
                                      <p:cBhvr additive="base">
                                        <p:cTn id="8" dur="500" fill="hold"/>
                                        <p:tgtEl>
                                          <p:spTgt spid="55301"/>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mph" presetSubtype="2" fill="hold" nodeType="clickEffect">
                                  <p:stCondLst>
                                    <p:cond delay="0"/>
                                  </p:stCondLst>
                                  <p:childTnLst>
                                    <p:animClr clrSpc="rgb" dir="cw">
                                      <p:cBhvr>
                                        <p:cTn id="12" dur="1000" fill="hold"/>
                                        <p:tgtEl>
                                          <p:spTgt spid="55303"/>
                                        </p:tgtEl>
                                        <p:attrNameLst>
                                          <p:attrName>fillcolor</p:attrName>
                                        </p:attrNameLst>
                                      </p:cBhvr>
                                      <p:to>
                                        <a:srgbClr val="00CC00"/>
                                      </p:to>
                                    </p:animClr>
                                    <p:set>
                                      <p:cBhvr>
                                        <p:cTn id="13" dur="1000" fill="hold"/>
                                        <p:tgtEl>
                                          <p:spTgt spid="55303"/>
                                        </p:tgtEl>
                                        <p:attrNameLst>
                                          <p:attrName>fill.type</p:attrName>
                                        </p:attrNameLst>
                                      </p:cBhvr>
                                      <p:to>
                                        <p:strVal val="solid"/>
                                      </p:to>
                                    </p:set>
                                    <p:set>
                                      <p:cBhvr>
                                        <p:cTn id="14" dur="1000" fill="hold"/>
                                        <p:tgtEl>
                                          <p:spTgt spid="55303"/>
                                        </p:tgtEl>
                                        <p:attrNameLst>
                                          <p:attrName>fill.on</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1" presetClass="emph" presetSubtype="2" fill="hold" nodeType="clickEffect">
                                  <p:stCondLst>
                                    <p:cond delay="0"/>
                                  </p:stCondLst>
                                  <p:childTnLst>
                                    <p:animClr clrSpc="rgb" dir="cw">
                                      <p:cBhvr>
                                        <p:cTn id="18" dur="1000" fill="hold"/>
                                        <p:tgtEl>
                                          <p:spTgt spid="55305"/>
                                        </p:tgtEl>
                                        <p:attrNameLst>
                                          <p:attrName>fillcolor</p:attrName>
                                        </p:attrNameLst>
                                      </p:cBhvr>
                                      <p:to>
                                        <a:srgbClr val="FF0000"/>
                                      </p:to>
                                    </p:animClr>
                                    <p:set>
                                      <p:cBhvr>
                                        <p:cTn id="19" dur="1000" fill="hold"/>
                                        <p:tgtEl>
                                          <p:spTgt spid="55305"/>
                                        </p:tgtEl>
                                        <p:attrNameLst>
                                          <p:attrName>fill.type</p:attrName>
                                        </p:attrNameLst>
                                      </p:cBhvr>
                                      <p:to>
                                        <p:strVal val="solid"/>
                                      </p:to>
                                    </p:set>
                                    <p:set>
                                      <p:cBhvr>
                                        <p:cTn id="20" dur="1000" fill="hold"/>
                                        <p:tgtEl>
                                          <p:spTgt spid="55305"/>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1" grpId="0" bldLvl="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4377690" y="831850"/>
            <a:ext cx="4729480" cy="509905"/>
          </a:xfrm>
          <a:prstGeom prst="rect">
            <a:avLst/>
          </a:prstGeom>
          <a:noFill/>
          <a:ln w="9525">
            <a:noFill/>
            <a:miter lim="800000"/>
          </a:ln>
        </p:spPr>
        <p:txBody>
          <a:bodyPr anchor="ctr"/>
          <a:lstStyle/>
          <a:p>
            <a:pPr algn="r"/>
            <a:r>
              <a:rPr lang="zh-CN" altLang="en-US" sz="2600" dirty="0">
                <a:solidFill>
                  <a:schemeClr val="tx1"/>
                </a:solidFill>
                <a:sym typeface="+mn-ea"/>
              </a:rPr>
              <a:t>521自投充电完成后的放电条件</a:t>
            </a:r>
            <a:endParaRPr lang="zh-CN" altLang="en-US" sz="2600" dirty="0">
              <a:solidFill>
                <a:schemeClr val="tx1"/>
              </a:solidFill>
              <a:latin typeface="Calibri" panose="020F0502020204030204" pitchFamily="34" charset="0"/>
              <a:sym typeface="+mn-ea"/>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3938210" y="811530"/>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sp>
        <p:nvSpPr>
          <p:cNvPr id="2" name="文本框 1"/>
          <p:cNvSpPr txBox="1"/>
          <p:nvPr/>
        </p:nvSpPr>
        <p:spPr>
          <a:xfrm>
            <a:off x="563880" y="1528445"/>
            <a:ext cx="5386070" cy="457200"/>
          </a:xfrm>
          <a:prstGeom prst="rect">
            <a:avLst/>
          </a:prstGeom>
          <a:noFill/>
        </p:spPr>
        <p:txBody>
          <a:bodyPr wrap="none" rtlCol="0" anchor="t">
            <a:spAutoFit/>
          </a:bodyPr>
          <a:lstStyle/>
          <a:p>
            <a:pPr marL="0" marR="0" lvl="0" indent="0" algn="l" defTabSz="914400" rtl="0" eaLnBrk="1" fontAlgn="base" latinLnBrk="0" hangingPunct="1">
              <a:lnSpc>
                <a:spcPct val="100000"/>
              </a:lnSpc>
              <a:spcBef>
                <a:spcPct val="0"/>
              </a:spcBef>
              <a:spcAft>
                <a:spcPct val="40000"/>
              </a:spcAft>
              <a:buClrTx/>
              <a:buSzTx/>
              <a:buFont typeface="Wingdings" panose="05000000000000000000" pitchFamily="2" charset="2"/>
              <a:buNone/>
            </a:pPr>
            <a:r>
              <a:rPr lang="zh-CN" altLang="en-US" sz="2400" smtClean="0">
                <a:ln>
                  <a:noFill/>
                </a:ln>
                <a:solidFill>
                  <a:schemeClr val="tx1"/>
                </a:solidFill>
                <a:effectLst/>
                <a:latin typeface="Calibri" panose="020F0502020204030204" pitchFamily="34" charset="0"/>
                <a:ea typeface="宋体" panose="02010600030101010101" pitchFamily="2" charset="-122"/>
                <a:sym typeface="+mn-ea"/>
              </a:rPr>
              <a:t>装置检测到满足以下条件之一时放电：</a:t>
            </a:r>
            <a:endParaRPr lang="zh-CN" altLang="en-US" sz="2400" smtClean="0">
              <a:ln>
                <a:noFill/>
              </a:ln>
              <a:solidFill>
                <a:schemeClr val="tx1"/>
              </a:solidFill>
              <a:effectLst/>
              <a:latin typeface="Calibri" panose="020F0502020204030204" pitchFamily="34" charset="0"/>
              <a:ea typeface="宋体" panose="02010600030101010101" pitchFamily="2" charset="-122"/>
              <a:sym typeface="+mn-ea"/>
            </a:endParaRPr>
          </a:p>
        </p:txBody>
      </p:sp>
      <p:sp>
        <p:nvSpPr>
          <p:cNvPr id="3" name="文本框 2"/>
          <p:cNvSpPr txBox="1"/>
          <p:nvPr/>
        </p:nvSpPr>
        <p:spPr>
          <a:xfrm>
            <a:off x="466725" y="2279015"/>
            <a:ext cx="8298180" cy="2651760"/>
          </a:xfrm>
          <a:prstGeom prst="rect">
            <a:avLst/>
          </a:prstGeom>
          <a:noFill/>
        </p:spPr>
        <p:txBody>
          <a:bodyPr wrap="none" rtlCol="0" anchor="t">
            <a:spAutoFit/>
          </a:bodyPr>
          <a:lstStyle/>
          <a:p>
            <a:pPr marL="342900" indent="-342900" algn="l">
              <a:buFont typeface="Wingdings" panose="05000000000000000000" charset="0"/>
              <a:buChar char="u"/>
            </a:pPr>
            <a:r>
              <a:rPr lang="en-US" altLang="zh-CN" sz="2400" b="0" smtClean="0">
                <a:ln>
                  <a:noFill/>
                </a:ln>
                <a:solidFill>
                  <a:srgbClr val="000000"/>
                </a:solidFill>
                <a:effectLst/>
                <a:latin typeface="+mn-ea"/>
                <a:sym typeface="+mn-ea"/>
              </a:rPr>
              <a:t>“</a:t>
            </a:r>
            <a:r>
              <a:rPr lang="zh-CN" altLang="en-US" sz="2400" b="0" smtClean="0">
                <a:ln>
                  <a:noFill/>
                </a:ln>
                <a:solidFill>
                  <a:srgbClr val="000000"/>
                </a:solidFill>
                <a:effectLst/>
                <a:latin typeface="+mn-ea"/>
                <a:sym typeface="+mn-ea"/>
              </a:rPr>
              <a:t>备自投功能压板”退出，在经过防抖时间后立刻放电。</a:t>
            </a:r>
            <a:endParaRPr lang="zh-CN" altLang="en-US" sz="2400" b="0" smtClean="0">
              <a:ln>
                <a:noFill/>
              </a:ln>
              <a:solidFill>
                <a:srgbClr val="000000"/>
              </a:solidFill>
              <a:effectLst/>
              <a:latin typeface="+mn-ea"/>
              <a:sym typeface="+mn-ea"/>
            </a:endParaRPr>
          </a:p>
          <a:p>
            <a:pPr marL="342900" indent="-342900" algn="l">
              <a:buFont typeface="Wingdings" panose="05000000000000000000" charset="0"/>
              <a:buChar char="u"/>
            </a:pPr>
            <a:r>
              <a:rPr lang="zh-CN" altLang="en-US" sz="2400" b="0" smtClean="0">
                <a:ln>
                  <a:noFill/>
                </a:ln>
                <a:solidFill>
                  <a:srgbClr val="000000"/>
                </a:solidFill>
                <a:effectLst/>
                <a:sym typeface="+mn-ea"/>
              </a:rPr>
              <a:t>Ⅰ段母线失压,延时10s放电</a:t>
            </a:r>
            <a:endParaRPr kumimoji="0" lang="zh-CN" altLang="en-US" sz="2400" b="0" i="0" u="none" strike="noStrike" cap="none" normalizeH="0" baseline="0" smtClean="0">
              <a:ln>
                <a:noFill/>
              </a:ln>
              <a:solidFill>
                <a:srgbClr val="000000"/>
              </a:solidFill>
              <a:effectLst/>
            </a:endParaRPr>
          </a:p>
          <a:p>
            <a:pPr marL="342900" indent="-342900" algn="l">
              <a:buFont typeface="Wingdings" panose="05000000000000000000" charset="0"/>
              <a:buChar char="u"/>
            </a:pPr>
            <a:r>
              <a:rPr lang="zh-CN" altLang="en-US" sz="2400" b="0" smtClean="0">
                <a:ln>
                  <a:noFill/>
                </a:ln>
                <a:solidFill>
                  <a:srgbClr val="000000"/>
                </a:solidFill>
                <a:effectLst/>
                <a:sym typeface="+mn-ea"/>
              </a:rPr>
              <a:t>ⅡA段母线失压,延时10s放电</a:t>
            </a:r>
            <a:endParaRPr kumimoji="0" lang="zh-CN" altLang="en-US" sz="2400" b="0" i="0" u="none" strike="noStrike" cap="none" normalizeH="0" baseline="0" smtClean="0">
              <a:ln>
                <a:noFill/>
              </a:ln>
              <a:solidFill>
                <a:srgbClr val="000000"/>
              </a:solidFill>
              <a:effectLst/>
            </a:endParaRPr>
          </a:p>
          <a:p>
            <a:pPr marL="342900" indent="-342900" algn="l">
              <a:buFont typeface="Wingdings" panose="05000000000000000000" charset="0"/>
              <a:buChar char="u"/>
            </a:pPr>
            <a:r>
              <a:rPr lang="zh-CN" altLang="en-US" sz="2400" b="0" smtClean="0">
                <a:ln>
                  <a:noFill/>
                </a:ln>
                <a:solidFill>
                  <a:srgbClr val="000000"/>
                </a:solidFill>
                <a:effectLst/>
                <a:sym typeface="+mn-ea"/>
              </a:rPr>
              <a:t>521开关合位</a:t>
            </a:r>
            <a:endParaRPr kumimoji="0" lang="zh-CN" altLang="en-US" sz="2400" b="0" i="0" u="none" strike="noStrike" cap="none" normalizeH="0" baseline="0" smtClean="0">
              <a:ln>
                <a:noFill/>
              </a:ln>
              <a:solidFill>
                <a:srgbClr val="000000"/>
              </a:solidFill>
              <a:effectLst/>
            </a:endParaRPr>
          </a:p>
          <a:p>
            <a:pPr marL="342900" indent="-342900" algn="l">
              <a:buFont typeface="Wingdings" panose="05000000000000000000" charset="0"/>
              <a:buChar char="u"/>
            </a:pPr>
            <a:r>
              <a:rPr lang="zh-CN" altLang="en-US" sz="2400" b="0" smtClean="0">
                <a:ln>
                  <a:noFill/>
                </a:ln>
                <a:solidFill>
                  <a:srgbClr val="000000"/>
                </a:solidFill>
                <a:effectLst/>
                <a:sym typeface="+mn-ea"/>
              </a:rPr>
              <a:t>装置未启动时收到任意主变间隔的501开关或502A手跳开入</a:t>
            </a:r>
            <a:endParaRPr kumimoji="0" lang="zh-CN" altLang="en-US" sz="2400" b="0" i="0" u="none" strike="noStrike" cap="none" normalizeH="0" baseline="0" smtClean="0">
              <a:ln>
                <a:noFill/>
              </a:ln>
              <a:solidFill>
                <a:srgbClr val="000000"/>
              </a:solidFill>
              <a:effectLst/>
            </a:endParaRPr>
          </a:p>
          <a:p>
            <a:pPr marL="342900" indent="-342900" algn="l">
              <a:buFont typeface="Wingdings" panose="05000000000000000000" charset="0"/>
              <a:buChar char="u"/>
            </a:pPr>
            <a:r>
              <a:rPr lang="zh-CN" altLang="en-US" sz="2400" b="0" smtClean="0">
                <a:ln>
                  <a:noFill/>
                </a:ln>
                <a:solidFill>
                  <a:srgbClr val="000000"/>
                </a:solidFill>
                <a:effectLst/>
                <a:sym typeface="+mn-ea"/>
              </a:rPr>
              <a:t>收到#1主变或#2主变ⅡA侧后备保护动作信号开入</a:t>
            </a:r>
            <a:endParaRPr kumimoji="0" lang="zh-CN" altLang="en-US" sz="2400" b="0" i="0" u="none" strike="noStrike" cap="none" normalizeH="0" baseline="0" smtClean="0">
              <a:ln>
                <a:noFill/>
              </a:ln>
              <a:solidFill>
                <a:srgbClr val="000000"/>
              </a:solidFill>
              <a:effectLst/>
            </a:endParaRPr>
          </a:p>
          <a:p>
            <a:pPr marL="342900" indent="-342900" algn="l">
              <a:buFont typeface="Wingdings" panose="05000000000000000000" charset="0"/>
              <a:buChar char="u"/>
            </a:pPr>
            <a:r>
              <a:rPr lang="zh-CN" altLang="en-US" sz="2400" b="0" smtClean="0">
                <a:ln>
                  <a:noFill/>
                </a:ln>
                <a:solidFill>
                  <a:srgbClr val="000000"/>
                </a:solidFill>
                <a:effectLst/>
                <a:sym typeface="+mn-ea"/>
              </a:rPr>
              <a:t>备自投动作后须放电，并需手动复归。</a:t>
            </a:r>
            <a:endParaRPr lang="zh-CN" altLang="en-US" sz="240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4211961" y="865188"/>
            <a:ext cx="4895528" cy="476250"/>
          </a:xfrm>
          <a:prstGeom prst="rect">
            <a:avLst/>
          </a:prstGeom>
          <a:noFill/>
          <a:ln w="9525">
            <a:noFill/>
            <a:miter lim="800000"/>
          </a:ln>
        </p:spPr>
        <p:txBody>
          <a:bodyPr anchor="ctr"/>
          <a:lstStyle/>
          <a:p>
            <a:r>
              <a:rPr lang="zh-CN" altLang="en-US" sz="2800" dirty="0">
                <a:solidFill>
                  <a:schemeClr val="tx1"/>
                </a:solidFill>
                <a:latin typeface="楷体_GB2312" panose="02010609030101010101" pitchFamily="1" charset="-122"/>
                <a:ea typeface="楷体_GB2312" panose="02010609030101010101" pitchFamily="1" charset="-122"/>
              </a:rPr>
              <a:t>母联5</a:t>
            </a:r>
            <a:r>
              <a:rPr lang="en-US" altLang="zh-CN" sz="2800" dirty="0">
                <a:solidFill>
                  <a:schemeClr val="tx1"/>
                </a:solidFill>
                <a:latin typeface="楷体_GB2312" panose="02010609030101010101" pitchFamily="1" charset="-122"/>
                <a:ea typeface="楷体_GB2312" panose="02010609030101010101" pitchFamily="1" charset="-122"/>
              </a:rPr>
              <a:t>32</a:t>
            </a:r>
            <a:r>
              <a:rPr lang="zh-CN" altLang="en-US" sz="2800" dirty="0">
                <a:solidFill>
                  <a:schemeClr val="tx1"/>
                </a:solidFill>
                <a:latin typeface="楷体_GB2312" panose="02010609030101010101" pitchFamily="1" charset="-122"/>
                <a:ea typeface="楷体_GB2312" panose="02010609030101010101" pitchFamily="1" charset="-122"/>
              </a:rPr>
              <a:t>备投方式的充电条件</a:t>
            </a:r>
            <a:endParaRPr lang="zh-CN" altLang="en-US" sz="2800" dirty="0">
              <a:solidFill>
                <a:schemeClr val="tx1"/>
              </a:solidFill>
              <a:latin typeface="楷体_GB2312" panose="02010609030101010101" pitchFamily="1" charset="-122"/>
              <a:ea typeface="楷体_GB2312" panose="02010609030101010101" pitchFamily="1" charset="-122"/>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3688655" y="806450"/>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40793"/>
            <a:ext cx="9144000" cy="511175"/>
          </a:xfrm>
          <a:prstGeom prst="rect">
            <a:avLst/>
          </a:prstGeom>
          <a:noFill/>
          <a:ln w="9525">
            <a:noFill/>
            <a:miter lim="800000"/>
            <a:headEnd/>
            <a:tailEnd/>
          </a:ln>
        </p:spPr>
      </p:pic>
      <p:sp>
        <p:nvSpPr>
          <p:cNvPr id="15" name="Rectangle 11"/>
          <p:cNvSpPr>
            <a:spLocks noChangeArrowheads="1"/>
          </p:cNvSpPr>
          <p:nvPr/>
        </p:nvSpPr>
        <p:spPr bwMode="auto">
          <a:xfrm>
            <a:off x="116299" y="1628799"/>
            <a:ext cx="7362825" cy="371675"/>
          </a:xfrm>
          <a:prstGeom prst="rect">
            <a:avLst/>
          </a:prstGeom>
          <a:solidFill>
            <a:schemeClr val="bg1"/>
          </a:solidFill>
          <a:ln w="9525" cmpd="sng">
            <a:solidFill>
              <a:schemeClr val="bg1"/>
            </a:solidFill>
            <a:miter lim="800000"/>
          </a:ln>
        </p:spPr>
        <p:txBody>
          <a:bodyPr wrap="none" anchor="ctr"/>
          <a:lstStyle>
            <a:lvl1pPr marL="457200" indent="-457200">
              <a:defRPr sz="2400">
                <a:solidFill>
                  <a:schemeClr val="tx1"/>
                </a:solidFill>
                <a:latin typeface="Arial" panose="020B0604020202020204" pitchFamily="34" charset="0"/>
              </a:defRPr>
            </a:lvl1pPr>
            <a:lvl2pPr marL="914400" indent="-457200">
              <a:defRPr sz="2400">
                <a:solidFill>
                  <a:schemeClr val="tx1"/>
                </a:solidFill>
                <a:latin typeface="Arial" panose="020B0604020202020204" pitchFamily="34" charset="0"/>
              </a:defRPr>
            </a:lvl2pPr>
            <a:lvl3pPr marL="1371600" indent="-457200">
              <a:defRPr sz="2400">
                <a:solidFill>
                  <a:schemeClr val="tx1"/>
                </a:solidFill>
                <a:latin typeface="Arial" panose="020B0604020202020204" pitchFamily="34" charset="0"/>
              </a:defRPr>
            </a:lvl3pPr>
            <a:lvl4pPr marL="1828800" indent="-457200">
              <a:defRPr sz="2400">
                <a:solidFill>
                  <a:schemeClr val="tx1"/>
                </a:solidFill>
                <a:latin typeface="Arial" panose="020B0604020202020204" pitchFamily="34" charset="0"/>
              </a:defRPr>
            </a:lvl4pPr>
            <a:lvl5pPr marL="2286000" indent="-457200">
              <a:defRPr sz="2400">
                <a:solidFill>
                  <a:schemeClr val="tx1"/>
                </a:solidFill>
                <a:latin typeface="Arial" panose="020B0604020202020204" pitchFamily="34" charset="0"/>
              </a:defRPr>
            </a:lvl5pPr>
            <a:lvl6pPr marL="2743200" indent="-457200" fontAlgn="base">
              <a:spcBef>
                <a:spcPct val="0"/>
              </a:spcBef>
              <a:spcAft>
                <a:spcPct val="0"/>
              </a:spcAft>
              <a:defRPr sz="2400">
                <a:solidFill>
                  <a:schemeClr val="tx1"/>
                </a:solidFill>
                <a:latin typeface="Arial" panose="020B0604020202020204" pitchFamily="34" charset="0"/>
              </a:defRPr>
            </a:lvl6pPr>
            <a:lvl7pPr marL="3200400" indent="-457200" fontAlgn="base">
              <a:spcBef>
                <a:spcPct val="0"/>
              </a:spcBef>
              <a:spcAft>
                <a:spcPct val="0"/>
              </a:spcAft>
              <a:defRPr sz="2400">
                <a:solidFill>
                  <a:schemeClr val="tx1"/>
                </a:solidFill>
                <a:latin typeface="Arial" panose="020B0604020202020204" pitchFamily="34" charset="0"/>
              </a:defRPr>
            </a:lvl7pPr>
            <a:lvl8pPr marL="3657600" indent="-457200" fontAlgn="base">
              <a:spcBef>
                <a:spcPct val="0"/>
              </a:spcBef>
              <a:spcAft>
                <a:spcPct val="0"/>
              </a:spcAft>
              <a:defRPr sz="2400">
                <a:solidFill>
                  <a:schemeClr val="tx1"/>
                </a:solidFill>
                <a:latin typeface="Arial" panose="020B0604020202020204" pitchFamily="34" charset="0"/>
              </a:defRPr>
            </a:lvl8pPr>
            <a:lvl9pPr marL="4114800" indent="-457200" fontAlgn="base">
              <a:spcBef>
                <a:spcPct val="0"/>
              </a:spcBef>
              <a:spcAft>
                <a:spcPct val="0"/>
              </a:spcAft>
              <a:defRPr sz="2400">
                <a:solidFill>
                  <a:schemeClr val="tx1"/>
                </a:solidFill>
                <a:latin typeface="Arial" panose="020B0604020202020204" pitchFamily="34" charset="0"/>
              </a:defRPr>
            </a:lvl9pPr>
          </a:lstStyle>
          <a:p>
            <a:r>
              <a:rPr lang="zh-CN" altLang="en-US" dirty="0">
                <a:latin typeface="+mn-ea"/>
                <a:ea typeface="+mn-ea"/>
              </a:rPr>
              <a:t>装置检测到以下条件均满足时进入充电状态</a:t>
            </a:r>
            <a:r>
              <a:rPr lang="zh-CN" altLang="en-US" sz="2000" dirty="0">
                <a:latin typeface="+mn-ea"/>
                <a:ea typeface="+mn-ea"/>
              </a:rPr>
              <a:t> </a:t>
            </a:r>
            <a:endParaRPr lang="zh-CN" altLang="en-US" sz="2000" dirty="0">
              <a:latin typeface="+mn-ea"/>
              <a:ea typeface="+mn-ea"/>
            </a:endParaRPr>
          </a:p>
        </p:txBody>
      </p:sp>
      <p:sp>
        <p:nvSpPr>
          <p:cNvPr id="16" name="Rectangle 8"/>
          <p:cNvSpPr>
            <a:spLocks noChangeArrowheads="1"/>
          </p:cNvSpPr>
          <p:nvPr/>
        </p:nvSpPr>
        <p:spPr bwMode="auto">
          <a:xfrm>
            <a:off x="304800" y="2045335"/>
            <a:ext cx="8300720" cy="3075305"/>
          </a:xfrm>
          <a:prstGeom prst="rect">
            <a:avLst/>
          </a:prstGeom>
          <a:solidFill>
            <a:schemeClr val="bg1"/>
          </a:solidFill>
          <a:ln w="9525" cmpd="sng">
            <a:solidFill>
              <a:schemeClr val="bg1"/>
            </a:solidFill>
            <a:miter lim="800000"/>
          </a:ln>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fontAlgn="base">
              <a:spcBef>
                <a:spcPct val="0"/>
              </a:spcBef>
              <a:spcAft>
                <a:spcPct val="0"/>
              </a:spcAft>
              <a:defRPr sz="2400">
                <a:solidFill>
                  <a:schemeClr val="tx1"/>
                </a:solidFill>
                <a:latin typeface="Arial" panose="020B0604020202020204" pitchFamily="34" charset="0"/>
              </a:defRPr>
            </a:lvl6pPr>
            <a:lvl7pPr marL="2971800" indent="-228600" fontAlgn="base">
              <a:spcBef>
                <a:spcPct val="0"/>
              </a:spcBef>
              <a:spcAft>
                <a:spcPct val="0"/>
              </a:spcAft>
              <a:defRPr sz="2400">
                <a:solidFill>
                  <a:schemeClr val="tx1"/>
                </a:solidFill>
                <a:latin typeface="Arial" panose="020B0604020202020204" pitchFamily="34" charset="0"/>
              </a:defRPr>
            </a:lvl7pPr>
            <a:lvl8pPr marL="3429000" indent="-228600" fontAlgn="base">
              <a:spcBef>
                <a:spcPct val="0"/>
              </a:spcBef>
              <a:spcAft>
                <a:spcPct val="0"/>
              </a:spcAft>
              <a:defRPr sz="2400">
                <a:solidFill>
                  <a:schemeClr val="tx1"/>
                </a:solidFill>
                <a:latin typeface="Arial" panose="020B0604020202020204" pitchFamily="34" charset="0"/>
              </a:defRPr>
            </a:lvl8pPr>
            <a:lvl9pPr marL="3886200" indent="-228600" fontAlgn="base">
              <a:spcBef>
                <a:spcPct val="0"/>
              </a:spcBef>
              <a:spcAft>
                <a:spcPct val="0"/>
              </a:spcAft>
              <a:defRPr sz="2400">
                <a:solidFill>
                  <a:schemeClr val="tx1"/>
                </a:solidFill>
                <a:latin typeface="Arial" panose="020B0604020202020204" pitchFamily="34" charset="0"/>
              </a:defRPr>
            </a:lvl9pPr>
          </a:lstStyle>
          <a:p>
            <a:pPr marL="342900" indent="-342900" algn="l">
              <a:buFont typeface="Wingdings" panose="05000000000000000000" pitchFamily="2" charset="2"/>
              <a:buChar char="u"/>
            </a:pPr>
            <a:r>
              <a:rPr lang="zh-CN" altLang="en-US" dirty="0" smtClean="0">
                <a:latin typeface="+mn-ea"/>
                <a:ea typeface="+mn-ea"/>
              </a:rPr>
              <a:t>“</a:t>
            </a:r>
            <a:r>
              <a:rPr lang="zh-CN" altLang="en-US" dirty="0">
                <a:latin typeface="+mn-ea"/>
                <a:ea typeface="+mn-ea"/>
              </a:rPr>
              <a:t>备自投功能压板”在投入</a:t>
            </a:r>
            <a:r>
              <a:rPr lang="zh-CN" altLang="en-US" dirty="0" smtClean="0">
                <a:latin typeface="+mn-ea"/>
                <a:ea typeface="+mn-ea"/>
              </a:rPr>
              <a:t>状态</a:t>
            </a:r>
            <a:endParaRPr lang="en-US" altLang="zh-CN" dirty="0" smtClean="0">
              <a:latin typeface="+mn-ea"/>
              <a:ea typeface="+mn-ea"/>
            </a:endParaRPr>
          </a:p>
          <a:p>
            <a:pPr marL="342900" indent="-342900" algn="l">
              <a:buFont typeface="Wingdings" panose="05000000000000000000" pitchFamily="2" charset="2"/>
              <a:buChar char="u"/>
            </a:pPr>
            <a:r>
              <a:rPr lang="zh-CN" altLang="en-US" dirty="0">
                <a:latin typeface="+mn-ea"/>
                <a:ea typeface="+mn-ea"/>
              </a:rPr>
              <a:t>50</a:t>
            </a:r>
            <a:r>
              <a:rPr lang="en-US" altLang="zh-CN" b="0" dirty="0">
                <a:latin typeface="+mn-ea"/>
                <a:ea typeface="+mn-ea"/>
              </a:rPr>
              <a:t>3</a:t>
            </a:r>
            <a:r>
              <a:rPr lang="zh-CN" altLang="en-US" dirty="0">
                <a:latin typeface="+mn-ea"/>
                <a:ea typeface="+mn-ea"/>
              </a:rPr>
              <a:t>开关在合闸</a:t>
            </a:r>
            <a:r>
              <a:rPr lang="zh-CN" altLang="en-US" dirty="0" smtClean="0">
                <a:latin typeface="+mn-ea"/>
                <a:ea typeface="+mn-ea"/>
              </a:rPr>
              <a:t>位置</a:t>
            </a:r>
            <a:endParaRPr lang="en-US" altLang="zh-CN" dirty="0" smtClean="0">
              <a:latin typeface="+mn-ea"/>
              <a:ea typeface="+mn-ea"/>
            </a:endParaRPr>
          </a:p>
          <a:p>
            <a:pPr marL="342900" indent="-342900" algn="l">
              <a:buFont typeface="Wingdings" panose="05000000000000000000" pitchFamily="2" charset="2"/>
              <a:buChar char="u"/>
            </a:pPr>
            <a:r>
              <a:rPr lang="zh-CN" altLang="en-US" dirty="0">
                <a:latin typeface="+mn-ea"/>
                <a:ea typeface="+mn-ea"/>
              </a:rPr>
              <a:t>502</a:t>
            </a:r>
            <a:r>
              <a:rPr lang="en-US" altLang="zh-CN" b="0" dirty="0">
                <a:latin typeface="+mn-ea"/>
                <a:ea typeface="+mn-ea"/>
              </a:rPr>
              <a:t>B</a:t>
            </a:r>
            <a:r>
              <a:rPr lang="zh-CN" altLang="en-US" dirty="0">
                <a:latin typeface="+mn-ea"/>
                <a:ea typeface="+mn-ea"/>
              </a:rPr>
              <a:t>开关在合闸</a:t>
            </a:r>
            <a:r>
              <a:rPr lang="zh-CN" altLang="en-US" dirty="0" smtClean="0">
                <a:latin typeface="+mn-ea"/>
                <a:ea typeface="+mn-ea"/>
              </a:rPr>
              <a:t>位置</a:t>
            </a:r>
            <a:endParaRPr lang="en-US" altLang="zh-CN" dirty="0">
              <a:latin typeface="+mn-ea"/>
              <a:ea typeface="+mn-ea"/>
            </a:endParaRPr>
          </a:p>
          <a:p>
            <a:pPr marL="342900" indent="-342900" algn="l">
              <a:buFont typeface="Wingdings" panose="05000000000000000000" pitchFamily="2" charset="2"/>
              <a:buChar char="u"/>
            </a:pPr>
            <a:r>
              <a:rPr lang="zh-CN" altLang="en-US" dirty="0" smtClean="0">
                <a:latin typeface="+mn-ea"/>
                <a:ea typeface="+mn-ea"/>
              </a:rPr>
              <a:t>5</a:t>
            </a:r>
            <a:r>
              <a:rPr lang="en-US" altLang="zh-CN" b="0" dirty="0" smtClean="0">
                <a:latin typeface="+mn-ea"/>
                <a:ea typeface="+mn-ea"/>
              </a:rPr>
              <a:t>32</a:t>
            </a:r>
            <a:r>
              <a:rPr lang="zh-CN" altLang="en-US" dirty="0">
                <a:latin typeface="+mn-ea"/>
                <a:ea typeface="+mn-ea"/>
              </a:rPr>
              <a:t>开关在分闸</a:t>
            </a:r>
            <a:r>
              <a:rPr lang="zh-CN" altLang="en-US" dirty="0" smtClean="0">
                <a:latin typeface="+mn-ea"/>
                <a:ea typeface="+mn-ea"/>
              </a:rPr>
              <a:t>位置</a:t>
            </a:r>
            <a:endParaRPr lang="en-US" altLang="zh-CN" dirty="0">
              <a:latin typeface="+mn-ea"/>
              <a:ea typeface="+mn-ea"/>
            </a:endParaRPr>
          </a:p>
          <a:p>
            <a:pPr marL="342900" indent="-342900" algn="l">
              <a:buFont typeface="Wingdings" panose="05000000000000000000" pitchFamily="2" charset="2"/>
              <a:buChar char="u"/>
            </a:pPr>
            <a:r>
              <a:rPr lang="en-US" altLang="zh-CN" dirty="0" err="1" smtClean="0">
                <a:latin typeface="+mn-ea"/>
                <a:ea typeface="+mn-ea"/>
                <a:sym typeface="+mn-ea"/>
              </a:rPr>
              <a:t>Ⅱ</a:t>
            </a:r>
            <a:r>
              <a:rPr lang="en-US" altLang="zh-CN" b="0" dirty="0" err="1" smtClean="0">
                <a:latin typeface="+mn-ea"/>
                <a:ea typeface="+mn-ea"/>
                <a:sym typeface="+mn-ea"/>
              </a:rPr>
              <a:t>B</a:t>
            </a:r>
            <a:r>
              <a:rPr lang="zh-CN" altLang="en-US" dirty="0">
                <a:latin typeface="+mn-ea"/>
                <a:ea typeface="+mn-ea"/>
              </a:rPr>
              <a:t>段母线有压且不</a:t>
            </a:r>
            <a:r>
              <a:rPr lang="zh-CN" altLang="en-US" dirty="0" smtClean="0">
                <a:latin typeface="+mn-ea"/>
                <a:ea typeface="+mn-ea"/>
              </a:rPr>
              <a:t>检修</a:t>
            </a:r>
            <a:endParaRPr lang="en-US" altLang="zh-CN" dirty="0">
              <a:latin typeface="+mn-ea"/>
              <a:ea typeface="+mn-ea"/>
            </a:endParaRPr>
          </a:p>
          <a:p>
            <a:pPr marL="342900" indent="-342900" algn="l">
              <a:buFont typeface="Wingdings" panose="05000000000000000000" pitchFamily="2" charset="2"/>
              <a:buChar char="u"/>
            </a:pPr>
            <a:r>
              <a:rPr lang="zh-CN" altLang="en-US" dirty="0">
                <a:solidFill>
                  <a:schemeClr val="tx1"/>
                </a:solidFill>
                <a:sym typeface="+mn-ea"/>
              </a:rPr>
              <a:t>Ⅲ</a:t>
            </a:r>
            <a:r>
              <a:rPr lang="zh-CN" altLang="en-US" dirty="0">
                <a:latin typeface="+mn-ea"/>
                <a:ea typeface="+mn-ea"/>
              </a:rPr>
              <a:t>段母线有压且不</a:t>
            </a:r>
            <a:r>
              <a:rPr lang="zh-CN" altLang="en-US" dirty="0" smtClean="0">
                <a:latin typeface="+mn-ea"/>
                <a:ea typeface="+mn-ea"/>
              </a:rPr>
              <a:t>检修</a:t>
            </a:r>
            <a:endParaRPr lang="en-US" altLang="zh-CN" dirty="0" smtClean="0">
              <a:latin typeface="+mn-ea"/>
              <a:ea typeface="+mn-ea"/>
            </a:endParaRPr>
          </a:p>
          <a:p>
            <a:pPr algn="l"/>
            <a:r>
              <a:rPr lang="zh-CN" altLang="en-US" dirty="0">
                <a:latin typeface="+mn-ea"/>
                <a:ea typeface="+mn-ea"/>
              </a:rPr>
              <a:t>满足上述所有条件，延时Ts1（定值设定）时间，5</a:t>
            </a:r>
            <a:r>
              <a:rPr lang="en-US" altLang="zh-CN" b="0" dirty="0">
                <a:latin typeface="+mn-ea"/>
                <a:ea typeface="+mn-ea"/>
              </a:rPr>
              <a:t>32</a:t>
            </a:r>
            <a:r>
              <a:rPr lang="zh-CN" altLang="en-US" dirty="0">
                <a:latin typeface="+mn-ea"/>
                <a:ea typeface="+mn-ea"/>
              </a:rPr>
              <a:t>母联开</a:t>
            </a:r>
            <a:endParaRPr lang="zh-CN" altLang="en-US" dirty="0">
              <a:latin typeface="+mn-ea"/>
              <a:ea typeface="+mn-ea"/>
            </a:endParaRPr>
          </a:p>
          <a:p>
            <a:pPr algn="l"/>
            <a:r>
              <a:rPr lang="zh-CN" altLang="en-US" dirty="0">
                <a:latin typeface="+mn-ea"/>
                <a:ea typeface="+mn-ea"/>
              </a:rPr>
              <a:t>关备自投功能开放，发备自投充电完成信号。</a:t>
            </a:r>
            <a:r>
              <a:rPr lang="zh-CN" altLang="en-US" sz="2800" dirty="0">
                <a:latin typeface="+mn-ea"/>
                <a:ea typeface="+mn-ea"/>
              </a:rPr>
              <a:t> </a:t>
            </a:r>
            <a:endParaRPr lang="zh-CN" altLang="en-US" dirty="0">
              <a:latin typeface="+mn-ea"/>
              <a:ea typeface="+mn-ea"/>
            </a:endParaRPr>
          </a:p>
        </p:txBody>
      </p:sp>
      <p:sp>
        <p:nvSpPr>
          <p:cNvPr id="3" name="矩形 2"/>
          <p:cNvSpPr/>
          <p:nvPr/>
        </p:nvSpPr>
        <p:spPr>
          <a:xfrm>
            <a:off x="434802" y="5301208"/>
            <a:ext cx="7012399" cy="640080"/>
          </a:xfrm>
          <a:prstGeom prst="rect">
            <a:avLst/>
          </a:prstGeom>
        </p:spPr>
        <p:txBody>
          <a:bodyPr wrap="square">
            <a:spAutoFit/>
          </a:bodyPr>
          <a:lstStyle/>
          <a:p>
            <a:r>
              <a:rPr lang="zh-CN" altLang="en-US" dirty="0" smtClean="0">
                <a:solidFill>
                  <a:schemeClr val="tx1"/>
                </a:solidFill>
              </a:rPr>
              <a:t>注：5</a:t>
            </a:r>
            <a:r>
              <a:rPr lang="en-US" altLang="zh-CN" dirty="0" smtClean="0">
                <a:solidFill>
                  <a:schemeClr val="tx1"/>
                </a:solidFill>
              </a:rPr>
              <a:t>32</a:t>
            </a:r>
            <a:r>
              <a:rPr lang="zh-CN" altLang="en-US" dirty="0">
                <a:solidFill>
                  <a:schemeClr val="tx1"/>
                </a:solidFill>
              </a:rPr>
              <a:t>自投方式含</a:t>
            </a:r>
            <a:r>
              <a:rPr lang="zh-CN" altLang="en-US" dirty="0" smtClean="0">
                <a:solidFill>
                  <a:schemeClr val="tx1"/>
                </a:solidFill>
              </a:rPr>
              <a:t>概原</a:t>
            </a:r>
            <a:r>
              <a:rPr lang="zh-CN" altLang="en-US" dirty="0">
                <a:solidFill>
                  <a:schemeClr val="tx1"/>
                </a:solidFill>
              </a:rPr>
              <a:t>方式的方式</a:t>
            </a:r>
            <a:r>
              <a:rPr lang="en-US" altLang="zh-CN" dirty="0">
                <a:solidFill>
                  <a:schemeClr val="tx1"/>
                </a:solidFill>
              </a:rPr>
              <a:t>2</a:t>
            </a:r>
            <a:r>
              <a:rPr lang="zh-CN" altLang="en-US" dirty="0" smtClean="0">
                <a:solidFill>
                  <a:schemeClr val="tx1"/>
                </a:solidFill>
              </a:rPr>
              <a:t>、方式</a:t>
            </a:r>
            <a:r>
              <a:rPr lang="en-US" altLang="zh-CN" dirty="0" smtClean="0">
                <a:solidFill>
                  <a:schemeClr val="tx1"/>
                </a:solidFill>
              </a:rPr>
              <a:t>4</a:t>
            </a:r>
            <a:r>
              <a:rPr lang="zh-CN" altLang="en-US" dirty="0" smtClean="0">
                <a:solidFill>
                  <a:schemeClr val="tx1"/>
                </a:solidFill>
              </a:rPr>
              <a:t>以及方式</a:t>
            </a:r>
            <a:r>
              <a:rPr lang="en-US" altLang="zh-CN" dirty="0" smtClean="0">
                <a:solidFill>
                  <a:schemeClr val="tx1"/>
                </a:solidFill>
              </a:rPr>
              <a:t>6</a:t>
            </a:r>
            <a:r>
              <a:rPr lang="zh-CN" altLang="en-US" dirty="0">
                <a:solidFill>
                  <a:schemeClr val="tx1"/>
                </a:solidFill>
              </a:rPr>
              <a:t>的三种方式功能</a:t>
            </a:r>
            <a:endParaRPr lang="zh-CN" alt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ldLvl="0" animBg="1"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4211961" y="865188"/>
            <a:ext cx="4895528" cy="476250"/>
          </a:xfrm>
          <a:prstGeom prst="rect">
            <a:avLst/>
          </a:prstGeom>
          <a:noFill/>
          <a:ln w="9525">
            <a:noFill/>
            <a:miter lim="800000"/>
          </a:ln>
        </p:spPr>
        <p:txBody>
          <a:bodyPr anchor="ctr"/>
          <a:lstStyle/>
          <a:p>
            <a:pPr algn="r"/>
            <a:r>
              <a:rPr lang="zh-CN" altLang="en-US" sz="2800" dirty="0">
                <a:solidFill>
                  <a:schemeClr val="tx1"/>
                </a:solidFill>
              </a:rPr>
              <a:t>5</a:t>
            </a:r>
            <a:r>
              <a:rPr lang="en-US" altLang="zh-CN" sz="2800" dirty="0">
                <a:solidFill>
                  <a:schemeClr val="tx1"/>
                </a:solidFill>
              </a:rPr>
              <a:t>32</a:t>
            </a:r>
            <a:r>
              <a:rPr lang="zh-CN" altLang="en-US" sz="2800" dirty="0">
                <a:solidFill>
                  <a:schemeClr val="tx1"/>
                </a:solidFill>
              </a:rPr>
              <a:t>自投方式下的自投逻辑</a:t>
            </a:r>
            <a:endParaRPr lang="zh-CN" altLang="en-US" sz="2600" dirty="0">
              <a:solidFill>
                <a:schemeClr val="tx1"/>
              </a:solidFill>
              <a:latin typeface="Calibri" panose="020F0502020204030204" pitchFamily="34" charset="0"/>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4236243" y="825581"/>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sp>
        <p:nvSpPr>
          <p:cNvPr id="2" name="矩形 1"/>
          <p:cNvSpPr/>
          <p:nvPr/>
        </p:nvSpPr>
        <p:spPr>
          <a:xfrm>
            <a:off x="323214" y="1700808"/>
            <a:ext cx="8027035" cy="944880"/>
          </a:xfrm>
          <a:prstGeom prst="rect">
            <a:avLst/>
          </a:prstGeom>
        </p:spPr>
        <p:txBody>
          <a:bodyPr wrap="square">
            <a:spAutoFit/>
          </a:bodyPr>
          <a:lstStyle/>
          <a:p>
            <a:r>
              <a:rPr lang="zh-CN" altLang="en-US" sz="2800" dirty="0">
                <a:solidFill>
                  <a:schemeClr val="tx1"/>
                </a:solidFill>
                <a:latin typeface="+mn-ea"/>
              </a:rPr>
              <a:t>在5</a:t>
            </a:r>
            <a:r>
              <a:rPr lang="en-US" altLang="zh-CN" sz="2800" b="0" dirty="0">
                <a:solidFill>
                  <a:schemeClr val="tx1"/>
                </a:solidFill>
                <a:latin typeface="+mn-ea"/>
              </a:rPr>
              <a:t>32</a:t>
            </a:r>
            <a:r>
              <a:rPr lang="zh-CN" altLang="en-US" sz="2800" dirty="0">
                <a:solidFill>
                  <a:schemeClr val="tx1"/>
                </a:solidFill>
                <a:latin typeface="+mn-ea"/>
              </a:rPr>
              <a:t>开关自投方式下，可满足以下三种故障类型的自投情况</a:t>
            </a:r>
            <a:endParaRPr lang="zh-CN" altLang="en-US" sz="2800" dirty="0">
              <a:solidFill>
                <a:schemeClr val="tx1"/>
              </a:solidFill>
              <a:latin typeface="+mn-ea"/>
            </a:endParaRPr>
          </a:p>
        </p:txBody>
      </p:sp>
      <p:sp>
        <p:nvSpPr>
          <p:cNvPr id="3" name="矩形 2"/>
          <p:cNvSpPr/>
          <p:nvPr/>
        </p:nvSpPr>
        <p:spPr>
          <a:xfrm>
            <a:off x="323214" y="2852936"/>
            <a:ext cx="8352928" cy="830997"/>
          </a:xfrm>
          <a:prstGeom prst="rect">
            <a:avLst/>
          </a:prstGeom>
        </p:spPr>
        <p:txBody>
          <a:bodyPr wrap="square">
            <a:spAutoFit/>
          </a:bodyPr>
          <a:lstStyle/>
          <a:p>
            <a:pPr marL="0" indent="0">
              <a:buFont typeface="+mj-lt"/>
              <a:buNone/>
            </a:pPr>
            <a:r>
              <a:rPr lang="en-US" altLang="zh-CN" sz="2400" dirty="0">
                <a:solidFill>
                  <a:schemeClr val="tx1"/>
                </a:solidFill>
                <a:latin typeface="黑体" panose="02010609060101010101" pitchFamily="2" charset="-122"/>
                <a:ea typeface="黑体" panose="02010609060101010101" pitchFamily="2" charset="-122"/>
              </a:rPr>
              <a:t>1.</a:t>
            </a:r>
            <a:r>
              <a:rPr lang="zh-CN" altLang="en-US" sz="2400" dirty="0">
                <a:solidFill>
                  <a:schemeClr val="tx1"/>
                </a:solidFill>
                <a:latin typeface="黑体" panose="02010609060101010101" pitchFamily="2" charset="-122"/>
                <a:ea typeface="黑体" panose="02010609060101010101" pitchFamily="2" charset="-122"/>
              </a:rPr>
              <a:t>#</a:t>
            </a:r>
            <a:r>
              <a:rPr lang="en-US" altLang="zh-CN" sz="2400" b="0" dirty="0">
                <a:solidFill>
                  <a:schemeClr val="tx1"/>
                </a:solidFill>
                <a:latin typeface="黑体" panose="02010609060101010101" pitchFamily="2" charset="-122"/>
                <a:ea typeface="黑体" panose="02010609060101010101" pitchFamily="2" charset="-122"/>
              </a:rPr>
              <a:t>3</a:t>
            </a:r>
            <a:r>
              <a:rPr lang="zh-CN" altLang="en-US" sz="2400" dirty="0">
                <a:solidFill>
                  <a:schemeClr val="tx1"/>
                </a:solidFill>
                <a:latin typeface="黑体" panose="02010609060101010101" pitchFamily="2" charset="-122"/>
                <a:ea typeface="黑体" panose="02010609060101010101" pitchFamily="2" charset="-122"/>
              </a:rPr>
              <a:t>主变故障，5</a:t>
            </a:r>
            <a:r>
              <a:rPr lang="en-US" altLang="zh-CN" sz="2400" b="0" dirty="0">
                <a:solidFill>
                  <a:schemeClr val="tx1"/>
                </a:solidFill>
                <a:latin typeface="黑体" panose="02010609060101010101" pitchFamily="2" charset="-122"/>
                <a:ea typeface="黑体" panose="02010609060101010101" pitchFamily="2" charset="-122"/>
              </a:rPr>
              <a:t>21</a:t>
            </a:r>
            <a:r>
              <a:rPr lang="zh-CN" altLang="en-US" sz="2400" dirty="0">
                <a:solidFill>
                  <a:schemeClr val="tx1"/>
                </a:solidFill>
                <a:latin typeface="黑体" panose="02010609060101010101" pitchFamily="2" charset="-122"/>
                <a:ea typeface="黑体" panose="02010609060101010101" pitchFamily="2" charset="-122"/>
              </a:rPr>
              <a:t>负荷压板投入，在跳开50</a:t>
            </a:r>
            <a:r>
              <a:rPr lang="en-US" altLang="zh-CN" sz="2400" b="0" dirty="0">
                <a:solidFill>
                  <a:schemeClr val="tx1"/>
                </a:solidFill>
                <a:latin typeface="黑体" panose="02010609060101010101" pitchFamily="2" charset="-122"/>
                <a:ea typeface="黑体" panose="02010609060101010101" pitchFamily="2" charset="-122"/>
              </a:rPr>
              <a:t>3</a:t>
            </a:r>
            <a:r>
              <a:rPr lang="zh-CN" altLang="en-US" sz="2400" dirty="0">
                <a:solidFill>
                  <a:schemeClr val="tx1"/>
                </a:solidFill>
                <a:latin typeface="黑体" panose="02010609060101010101" pitchFamily="2" charset="-122"/>
                <a:ea typeface="黑体" panose="02010609060101010101" pitchFamily="2" charset="-122"/>
              </a:rPr>
              <a:t>开关后</a:t>
            </a:r>
            <a:r>
              <a:rPr lang="zh-CN" altLang="en-US" sz="2400" dirty="0" smtClean="0">
                <a:solidFill>
                  <a:schemeClr val="tx1"/>
                </a:solidFill>
                <a:latin typeface="黑体" panose="02010609060101010101" pitchFamily="2" charset="-122"/>
                <a:ea typeface="黑体" panose="02010609060101010101" pitchFamily="2" charset="-122"/>
              </a:rPr>
              <a:t>，首先</a:t>
            </a:r>
            <a:r>
              <a:rPr lang="zh-CN" altLang="en-US" sz="2400" dirty="0">
                <a:solidFill>
                  <a:schemeClr val="tx1"/>
                </a:solidFill>
                <a:latin typeface="黑体" panose="02010609060101010101" pitchFamily="2" charset="-122"/>
                <a:ea typeface="黑体" panose="02010609060101010101" pitchFamily="2" charset="-122"/>
              </a:rPr>
              <a:t>需要先投入5</a:t>
            </a:r>
            <a:r>
              <a:rPr lang="zh-CN" altLang="en-US" sz="2400" dirty="0">
                <a:solidFill>
                  <a:schemeClr val="tx1"/>
                </a:solidFill>
                <a:latin typeface="黑体" panose="02010609060101010101" pitchFamily="2" charset="-122"/>
                <a:ea typeface="黑体" panose="02010609060101010101" pitchFamily="2" charset="-122"/>
                <a:sym typeface="+mn-ea"/>
              </a:rPr>
              <a:t>21</a:t>
            </a:r>
            <a:r>
              <a:rPr lang="zh-CN" altLang="en-US" sz="2400" dirty="0">
                <a:solidFill>
                  <a:schemeClr val="tx1"/>
                </a:solidFill>
                <a:latin typeface="黑体" panose="02010609060101010101" pitchFamily="2" charset="-122"/>
                <a:ea typeface="黑体" panose="02010609060101010101" pitchFamily="2" charset="-122"/>
              </a:rPr>
              <a:t>开关，然后再投入5</a:t>
            </a:r>
            <a:r>
              <a:rPr lang="zh-CN" altLang="en-US" sz="2400" dirty="0">
                <a:solidFill>
                  <a:schemeClr val="tx1"/>
                </a:solidFill>
                <a:latin typeface="黑体" panose="02010609060101010101" pitchFamily="2" charset="-122"/>
                <a:ea typeface="黑体" panose="02010609060101010101" pitchFamily="2" charset="-122"/>
                <a:sym typeface="+mn-ea"/>
              </a:rPr>
              <a:t>32</a:t>
            </a:r>
            <a:r>
              <a:rPr lang="zh-CN" altLang="en-US" sz="2400" dirty="0">
                <a:solidFill>
                  <a:schemeClr val="tx1"/>
                </a:solidFill>
                <a:latin typeface="黑体" panose="02010609060101010101" pitchFamily="2" charset="-122"/>
                <a:ea typeface="黑体" panose="02010609060101010101" pitchFamily="2" charset="-122"/>
              </a:rPr>
              <a:t>开关。</a:t>
            </a:r>
            <a:endParaRPr lang="zh-CN" altLang="en-US" sz="2400" dirty="0">
              <a:solidFill>
                <a:schemeClr val="tx1"/>
              </a:solidFill>
              <a:latin typeface="黑体" panose="02010609060101010101" pitchFamily="2" charset="-122"/>
              <a:ea typeface="黑体" panose="02010609060101010101" pitchFamily="2" charset="-122"/>
            </a:endParaRPr>
          </a:p>
        </p:txBody>
      </p:sp>
      <p:sp>
        <p:nvSpPr>
          <p:cNvPr id="4" name="矩形 3"/>
          <p:cNvSpPr/>
          <p:nvPr/>
        </p:nvSpPr>
        <p:spPr>
          <a:xfrm>
            <a:off x="323214" y="3933056"/>
            <a:ext cx="8246943" cy="830997"/>
          </a:xfrm>
          <a:prstGeom prst="rect">
            <a:avLst/>
          </a:prstGeom>
        </p:spPr>
        <p:txBody>
          <a:bodyPr wrap="square">
            <a:spAutoFit/>
          </a:bodyPr>
          <a:lstStyle/>
          <a:p>
            <a:pPr lvl="0"/>
            <a:r>
              <a:rPr lang="en-US" altLang="zh-CN" sz="2400" dirty="0">
                <a:solidFill>
                  <a:schemeClr val="tx1"/>
                </a:solidFill>
                <a:latin typeface="黑体" panose="02010609060101010101" pitchFamily="2" charset="-122"/>
                <a:ea typeface="黑体" panose="02010609060101010101" pitchFamily="2" charset="-122"/>
                <a:sym typeface="+mn-ea"/>
              </a:rPr>
              <a:t>2.</a:t>
            </a:r>
            <a:r>
              <a:rPr lang="zh-CN" altLang="en-US" sz="2400" dirty="0">
                <a:solidFill>
                  <a:schemeClr val="tx1"/>
                </a:solidFill>
                <a:latin typeface="黑体" panose="02010609060101010101" pitchFamily="2" charset="-122"/>
                <a:ea typeface="黑体" panose="02010609060101010101" pitchFamily="2" charset="-122"/>
                <a:sym typeface="+mn-ea"/>
              </a:rPr>
              <a:t>#3主变故障，521负荷压板未投入，在跳开503开关后，只需要投入532开关。</a:t>
            </a:r>
            <a:endParaRPr lang="zh-CN" altLang="en-US" sz="2400" dirty="0">
              <a:solidFill>
                <a:schemeClr val="tx1"/>
              </a:solidFill>
              <a:latin typeface="黑体" panose="02010609060101010101" pitchFamily="2" charset="-122"/>
              <a:ea typeface="黑体" panose="02010609060101010101" pitchFamily="2" charset="-122"/>
              <a:sym typeface="+mn-ea"/>
            </a:endParaRPr>
          </a:p>
        </p:txBody>
      </p:sp>
      <p:sp>
        <p:nvSpPr>
          <p:cNvPr id="5" name="矩形 4"/>
          <p:cNvSpPr/>
          <p:nvPr/>
        </p:nvSpPr>
        <p:spPr>
          <a:xfrm>
            <a:off x="395536" y="4941168"/>
            <a:ext cx="8352928" cy="830997"/>
          </a:xfrm>
          <a:prstGeom prst="rect">
            <a:avLst/>
          </a:prstGeom>
        </p:spPr>
        <p:txBody>
          <a:bodyPr wrap="square">
            <a:spAutoFit/>
          </a:bodyPr>
          <a:lstStyle/>
          <a:p>
            <a:pPr lvl="0"/>
            <a:r>
              <a:rPr lang="en-US" altLang="zh-CN" sz="2400" dirty="0">
                <a:solidFill>
                  <a:schemeClr val="tx1"/>
                </a:solidFill>
                <a:sym typeface="+mn-ea"/>
              </a:rPr>
              <a:t>3.</a:t>
            </a:r>
            <a:r>
              <a:rPr lang="zh-CN" altLang="en-US" sz="2400" dirty="0">
                <a:solidFill>
                  <a:schemeClr val="tx1"/>
                </a:solidFill>
                <a:sym typeface="+mn-ea"/>
              </a:rPr>
              <a:t>#2主变变低ⅡB侧故障，在跳开502B开关后，只需要投入532开关。</a:t>
            </a:r>
            <a:endParaRPr lang="zh-CN" altLang="en-US" sz="2400" dirty="0">
              <a:solidFill>
                <a:schemeClr val="tx1"/>
              </a:solidFill>
              <a:sym typeface="+mn-ea"/>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6413500" y="831850"/>
            <a:ext cx="1943735" cy="509905"/>
          </a:xfrm>
          <a:prstGeom prst="rect">
            <a:avLst/>
          </a:prstGeom>
          <a:noFill/>
          <a:ln w="9525">
            <a:noFill/>
            <a:miter lim="800000"/>
          </a:ln>
        </p:spPr>
        <p:txBody>
          <a:bodyPr anchor="ctr"/>
          <a:lstStyle/>
          <a:p>
            <a:pPr algn="r"/>
            <a:r>
              <a:rPr lang="zh-CN" altLang="en-US" sz="2600" dirty="0">
                <a:solidFill>
                  <a:schemeClr val="tx1"/>
                </a:solidFill>
                <a:sym typeface="+mn-ea"/>
              </a:rPr>
              <a:t>逻辑演示图</a:t>
            </a:r>
            <a:endParaRPr lang="zh-CN" altLang="en-US" sz="2600" dirty="0">
              <a:solidFill>
                <a:srgbClr val="FFFFFF"/>
              </a:solidFill>
              <a:latin typeface="Calibri" panose="020F0502020204030204" pitchFamily="34" charset="0"/>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5817810" y="760095"/>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pic>
        <p:nvPicPr>
          <p:cNvPr id="53251" name="Picture 3" descr="C:\Documents and Settings\wxd\桌面\10kV截屏\运行方式.png运行方式"/>
          <p:cNvPicPr>
            <a:picLocks noChangeAspect="1"/>
          </p:cNvPicPr>
          <p:nvPr/>
        </p:nvPicPr>
        <p:blipFill>
          <a:blip r:embed="rId5"/>
          <a:stretch>
            <a:fillRect/>
          </a:stretch>
        </p:blipFill>
        <p:spPr>
          <a:xfrm>
            <a:off x="575945" y="1341755"/>
            <a:ext cx="7781290" cy="5046345"/>
          </a:xfrm>
          <a:prstGeom prst="rect">
            <a:avLst/>
          </a:prstGeom>
          <a:noFill/>
          <a:ln w="9525">
            <a:noFill/>
          </a:ln>
        </p:spPr>
      </p:pic>
      <p:sp>
        <p:nvSpPr>
          <p:cNvPr id="62469" name="闪电形 22"/>
          <p:cNvSpPr/>
          <p:nvPr/>
        </p:nvSpPr>
        <p:spPr>
          <a:xfrm flipH="1">
            <a:off x="6693535" y="3521075"/>
            <a:ext cx="228600" cy="504825"/>
          </a:xfrm>
          <a:prstGeom prst="lightningBolt">
            <a:avLst/>
          </a:prstGeom>
          <a:solidFill>
            <a:srgbClr val="FF0000"/>
          </a:solidFill>
          <a:ln w="9525" cap="flat" cmpd="sng">
            <a:solidFill>
              <a:srgbClr val="00B050"/>
            </a:solidFill>
            <a:prstDash val="solid"/>
            <a:miter/>
            <a:headEnd type="none" w="med" len="med"/>
            <a:tailEnd type="none" w="med" len="med"/>
          </a:ln>
        </p:spPr>
        <p:txBody>
          <a:bodyPr anchor="ctr"/>
          <a:lstStyle>
            <a:lvl1pPr marL="180975" indent="-180975" algn="l" rtl="0" eaLnBrk="0" fontAlgn="base" hangingPunct="0">
              <a:spcBef>
                <a:spcPct val="0"/>
              </a:spcBef>
              <a:spcAft>
                <a:spcPct val="40000"/>
              </a:spcAft>
              <a:buFont typeface="Wingdings" panose="05000000000000000000" pitchFamily="2" charset="2"/>
              <a:buChar char="Ø"/>
              <a:defRPr sz="2400">
                <a:solidFill>
                  <a:schemeClr val="tx1"/>
                </a:solidFill>
                <a:latin typeface="+mn-lt"/>
                <a:ea typeface="+mn-ea"/>
                <a:cs typeface="+mn-cs"/>
              </a:defRPr>
            </a:lvl1pPr>
            <a:lvl2pPr marL="444500" indent="-262255" algn="l" rtl="0" eaLnBrk="0" fontAlgn="base" hangingPunct="0">
              <a:spcBef>
                <a:spcPct val="0"/>
              </a:spcBef>
              <a:spcAft>
                <a:spcPct val="40000"/>
              </a:spcAft>
              <a:buFont typeface="Wingdings" panose="05000000000000000000" pitchFamily="2" charset="2"/>
              <a:buChar char="ü"/>
              <a:defRPr sz="2000">
                <a:solidFill>
                  <a:schemeClr val="tx1"/>
                </a:solidFill>
                <a:latin typeface="+mn-lt"/>
                <a:ea typeface="+mn-ea"/>
              </a:defRPr>
            </a:lvl2pPr>
            <a:lvl3pPr marL="720725" indent="-274955" algn="l" rtl="0" eaLnBrk="0" fontAlgn="base" hangingPunct="0">
              <a:spcBef>
                <a:spcPct val="0"/>
              </a:spcBef>
              <a:spcAft>
                <a:spcPct val="40000"/>
              </a:spcAft>
              <a:buChar char="•"/>
              <a:defRPr>
                <a:solidFill>
                  <a:schemeClr val="tx1"/>
                </a:solidFill>
                <a:latin typeface="+mn-lt"/>
                <a:ea typeface="+mn-ea"/>
              </a:defRPr>
            </a:lvl3pPr>
            <a:lvl4pPr marL="987425" indent="-265430" algn="l" rtl="0" eaLnBrk="0" fontAlgn="base" hangingPunct="0">
              <a:spcBef>
                <a:spcPct val="0"/>
              </a:spcBef>
              <a:spcAft>
                <a:spcPct val="40000"/>
              </a:spcAft>
              <a:buChar char="–"/>
              <a:defRPr sz="1400">
                <a:solidFill>
                  <a:schemeClr val="tx1"/>
                </a:solidFill>
                <a:latin typeface="+mn-lt"/>
                <a:ea typeface="+mn-ea"/>
              </a:defRPr>
            </a:lvl4pPr>
            <a:lvl5pPr marL="1254125" indent="-265430" algn="l" rtl="0" eaLnBrk="0" fontAlgn="base" hangingPunct="0">
              <a:spcBef>
                <a:spcPct val="0"/>
              </a:spcBef>
              <a:spcAft>
                <a:spcPct val="40000"/>
              </a:spcAft>
              <a:buChar char="»"/>
              <a:defRPr sz="1000">
                <a:solidFill>
                  <a:schemeClr val="tx1"/>
                </a:solidFill>
                <a:latin typeface="+mn-lt"/>
                <a:ea typeface="+mn-ea"/>
              </a:defRPr>
            </a:lvl5pPr>
          </a:lstStyle>
          <a:p>
            <a:pPr marL="342900" lvl="0" indent="-342900" algn="ctr" eaLnBrk="1" hangingPunct="1">
              <a:lnSpc>
                <a:spcPct val="140000"/>
              </a:lnSpc>
              <a:spcAft>
                <a:spcPct val="0"/>
              </a:spcAft>
              <a:buNone/>
            </a:pPr>
            <a:endParaRPr lang="zh-CN" altLang="en-US" sz="2200" dirty="0">
              <a:solidFill>
                <a:srgbClr val="FF0000"/>
              </a:solidFill>
              <a:latin typeface="微软雅黑" panose="020B0503020204020204" pitchFamily="34" charset="-122"/>
            </a:endParaRPr>
          </a:p>
        </p:txBody>
      </p:sp>
      <p:sp>
        <p:nvSpPr>
          <p:cNvPr id="62472" name="Rectangle 8"/>
          <p:cNvSpPr/>
          <p:nvPr/>
        </p:nvSpPr>
        <p:spPr>
          <a:xfrm>
            <a:off x="6693535" y="4083685"/>
            <a:ext cx="153670" cy="374015"/>
          </a:xfrm>
          <a:prstGeom prst="rect">
            <a:avLst/>
          </a:prstGeom>
          <a:solidFill>
            <a:srgbClr val="FF3300"/>
          </a:solidFill>
          <a:ln w="9525">
            <a:noFill/>
          </a:ln>
        </p:spPr>
        <p:txBody>
          <a:bodyPr anchor="ctr"/>
          <a:lstStyle>
            <a:lvl1pPr marL="180975" indent="-180975" algn="l" rtl="0" eaLnBrk="0" fontAlgn="base" hangingPunct="0">
              <a:spcBef>
                <a:spcPct val="0"/>
              </a:spcBef>
              <a:spcAft>
                <a:spcPct val="40000"/>
              </a:spcAft>
              <a:buFont typeface="Wingdings" panose="05000000000000000000" pitchFamily="2" charset="2"/>
              <a:buChar char="Ø"/>
              <a:defRPr sz="2400">
                <a:solidFill>
                  <a:schemeClr val="tx1"/>
                </a:solidFill>
                <a:latin typeface="+mn-lt"/>
                <a:ea typeface="+mn-ea"/>
                <a:cs typeface="+mn-cs"/>
              </a:defRPr>
            </a:lvl1pPr>
            <a:lvl2pPr marL="444500" indent="-262255" algn="l" rtl="0" eaLnBrk="0" fontAlgn="base" hangingPunct="0">
              <a:spcBef>
                <a:spcPct val="0"/>
              </a:spcBef>
              <a:spcAft>
                <a:spcPct val="40000"/>
              </a:spcAft>
              <a:buFont typeface="Wingdings" panose="05000000000000000000" pitchFamily="2" charset="2"/>
              <a:buChar char="ü"/>
              <a:defRPr sz="2000">
                <a:solidFill>
                  <a:schemeClr val="tx1"/>
                </a:solidFill>
                <a:latin typeface="+mn-lt"/>
                <a:ea typeface="+mn-ea"/>
              </a:defRPr>
            </a:lvl2pPr>
            <a:lvl3pPr marL="720725" indent="-274955" algn="l" rtl="0" eaLnBrk="0" fontAlgn="base" hangingPunct="0">
              <a:spcBef>
                <a:spcPct val="0"/>
              </a:spcBef>
              <a:spcAft>
                <a:spcPct val="40000"/>
              </a:spcAft>
              <a:buChar char="•"/>
              <a:defRPr>
                <a:solidFill>
                  <a:schemeClr val="tx1"/>
                </a:solidFill>
                <a:latin typeface="+mn-lt"/>
                <a:ea typeface="+mn-ea"/>
              </a:defRPr>
            </a:lvl3pPr>
            <a:lvl4pPr marL="987425" indent="-265430" algn="l" rtl="0" eaLnBrk="0" fontAlgn="base" hangingPunct="0">
              <a:spcBef>
                <a:spcPct val="0"/>
              </a:spcBef>
              <a:spcAft>
                <a:spcPct val="40000"/>
              </a:spcAft>
              <a:buChar char="–"/>
              <a:defRPr sz="1400">
                <a:solidFill>
                  <a:schemeClr val="tx1"/>
                </a:solidFill>
                <a:latin typeface="+mn-lt"/>
                <a:ea typeface="+mn-ea"/>
              </a:defRPr>
            </a:lvl4pPr>
            <a:lvl5pPr marL="1254125" indent="-265430" algn="l" rtl="0" eaLnBrk="0" fontAlgn="base" hangingPunct="0">
              <a:spcBef>
                <a:spcPct val="0"/>
              </a:spcBef>
              <a:spcAft>
                <a:spcPct val="40000"/>
              </a:spcAft>
              <a:buChar char="»"/>
              <a:defRPr sz="1000">
                <a:solidFill>
                  <a:schemeClr val="tx1"/>
                </a:solidFill>
                <a:latin typeface="+mn-lt"/>
                <a:ea typeface="+mn-ea"/>
              </a:defRPr>
            </a:lvl5pPr>
          </a:lstStyle>
          <a:p>
            <a:pPr marL="0" lvl="0" indent="0" eaLnBrk="1" hangingPunct="1">
              <a:spcAft>
                <a:spcPct val="0"/>
              </a:spcAft>
              <a:buNone/>
            </a:pPr>
            <a:endParaRPr lang="zh-CN" altLang="en-US" sz="2000" dirty="0"/>
          </a:p>
        </p:txBody>
      </p:sp>
      <p:sp>
        <p:nvSpPr>
          <p:cNvPr id="62473" name="Rectangle 9"/>
          <p:cNvSpPr/>
          <p:nvPr/>
        </p:nvSpPr>
        <p:spPr>
          <a:xfrm>
            <a:off x="2585720" y="4878705"/>
            <a:ext cx="350520" cy="205105"/>
          </a:xfrm>
          <a:prstGeom prst="rect">
            <a:avLst/>
          </a:prstGeom>
          <a:solidFill>
            <a:srgbClr val="33CC33"/>
          </a:solidFill>
          <a:ln w="9525">
            <a:noFill/>
          </a:ln>
        </p:spPr>
        <p:txBody>
          <a:bodyPr anchor="ctr"/>
          <a:lstStyle>
            <a:lvl1pPr marL="180975" indent="-180975" algn="l" rtl="0" eaLnBrk="0" fontAlgn="base" hangingPunct="0">
              <a:spcBef>
                <a:spcPct val="0"/>
              </a:spcBef>
              <a:spcAft>
                <a:spcPct val="40000"/>
              </a:spcAft>
              <a:buFont typeface="Wingdings" panose="05000000000000000000" pitchFamily="2" charset="2"/>
              <a:buChar char="Ø"/>
              <a:defRPr sz="2400">
                <a:solidFill>
                  <a:schemeClr val="tx1"/>
                </a:solidFill>
                <a:latin typeface="+mn-lt"/>
                <a:ea typeface="+mn-ea"/>
                <a:cs typeface="+mn-cs"/>
              </a:defRPr>
            </a:lvl1pPr>
            <a:lvl2pPr marL="444500" indent="-262255" algn="l" rtl="0" eaLnBrk="0" fontAlgn="base" hangingPunct="0">
              <a:spcBef>
                <a:spcPct val="0"/>
              </a:spcBef>
              <a:spcAft>
                <a:spcPct val="40000"/>
              </a:spcAft>
              <a:buFont typeface="Wingdings" panose="05000000000000000000" pitchFamily="2" charset="2"/>
              <a:buChar char="ü"/>
              <a:defRPr sz="2000">
                <a:solidFill>
                  <a:schemeClr val="tx1"/>
                </a:solidFill>
                <a:latin typeface="+mn-lt"/>
                <a:ea typeface="+mn-ea"/>
              </a:defRPr>
            </a:lvl2pPr>
            <a:lvl3pPr marL="720725" indent="-274955" algn="l" rtl="0" eaLnBrk="0" fontAlgn="base" hangingPunct="0">
              <a:spcBef>
                <a:spcPct val="0"/>
              </a:spcBef>
              <a:spcAft>
                <a:spcPct val="40000"/>
              </a:spcAft>
              <a:buChar char="•"/>
              <a:defRPr>
                <a:solidFill>
                  <a:schemeClr val="tx1"/>
                </a:solidFill>
                <a:latin typeface="+mn-lt"/>
                <a:ea typeface="+mn-ea"/>
              </a:defRPr>
            </a:lvl3pPr>
            <a:lvl4pPr marL="987425" indent="-265430" algn="l" rtl="0" eaLnBrk="0" fontAlgn="base" hangingPunct="0">
              <a:spcBef>
                <a:spcPct val="0"/>
              </a:spcBef>
              <a:spcAft>
                <a:spcPct val="40000"/>
              </a:spcAft>
              <a:buChar char="–"/>
              <a:defRPr sz="1400">
                <a:solidFill>
                  <a:schemeClr val="tx1"/>
                </a:solidFill>
                <a:latin typeface="+mn-lt"/>
                <a:ea typeface="+mn-ea"/>
              </a:defRPr>
            </a:lvl4pPr>
            <a:lvl5pPr marL="1254125" indent="-265430" algn="l" rtl="0" eaLnBrk="0" fontAlgn="base" hangingPunct="0">
              <a:spcBef>
                <a:spcPct val="0"/>
              </a:spcBef>
              <a:spcAft>
                <a:spcPct val="40000"/>
              </a:spcAft>
              <a:buChar char="»"/>
              <a:defRPr sz="1000">
                <a:solidFill>
                  <a:schemeClr val="tx1"/>
                </a:solidFill>
                <a:latin typeface="+mn-lt"/>
                <a:ea typeface="+mn-ea"/>
              </a:defRPr>
            </a:lvl5pPr>
          </a:lstStyle>
          <a:p>
            <a:pPr marL="0" lvl="0" indent="0" eaLnBrk="1" hangingPunct="1">
              <a:spcAft>
                <a:spcPct val="0"/>
              </a:spcAft>
              <a:buNone/>
            </a:pPr>
            <a:endParaRPr lang="zh-CN" altLang="en-US" sz="2000" dirty="0"/>
          </a:p>
        </p:txBody>
      </p:sp>
      <p:sp>
        <p:nvSpPr>
          <p:cNvPr id="62474" name="Rectangle 10"/>
          <p:cNvSpPr/>
          <p:nvPr/>
        </p:nvSpPr>
        <p:spPr>
          <a:xfrm>
            <a:off x="5729605" y="4890135"/>
            <a:ext cx="369570" cy="181610"/>
          </a:xfrm>
          <a:prstGeom prst="rect">
            <a:avLst/>
          </a:prstGeom>
          <a:solidFill>
            <a:srgbClr val="33CC33"/>
          </a:solidFill>
          <a:ln w="9525">
            <a:noFill/>
          </a:ln>
        </p:spPr>
        <p:txBody>
          <a:bodyPr anchor="ctr"/>
          <a:lstStyle>
            <a:lvl1pPr marL="180975" indent="-180975" algn="l" rtl="0" eaLnBrk="0" fontAlgn="base" hangingPunct="0">
              <a:spcBef>
                <a:spcPct val="0"/>
              </a:spcBef>
              <a:spcAft>
                <a:spcPct val="40000"/>
              </a:spcAft>
              <a:buFont typeface="Wingdings" panose="05000000000000000000" pitchFamily="2" charset="2"/>
              <a:buChar char="Ø"/>
              <a:defRPr sz="2400">
                <a:solidFill>
                  <a:schemeClr val="tx1"/>
                </a:solidFill>
                <a:latin typeface="+mn-lt"/>
                <a:ea typeface="+mn-ea"/>
                <a:cs typeface="+mn-cs"/>
              </a:defRPr>
            </a:lvl1pPr>
            <a:lvl2pPr marL="444500" indent="-262255" algn="l" rtl="0" eaLnBrk="0" fontAlgn="base" hangingPunct="0">
              <a:spcBef>
                <a:spcPct val="0"/>
              </a:spcBef>
              <a:spcAft>
                <a:spcPct val="40000"/>
              </a:spcAft>
              <a:buFont typeface="Wingdings" panose="05000000000000000000" pitchFamily="2" charset="2"/>
              <a:buChar char="ü"/>
              <a:defRPr sz="2000">
                <a:solidFill>
                  <a:schemeClr val="tx1"/>
                </a:solidFill>
                <a:latin typeface="+mn-lt"/>
                <a:ea typeface="+mn-ea"/>
              </a:defRPr>
            </a:lvl2pPr>
            <a:lvl3pPr marL="720725" indent="-274955" algn="l" rtl="0" eaLnBrk="0" fontAlgn="base" hangingPunct="0">
              <a:spcBef>
                <a:spcPct val="0"/>
              </a:spcBef>
              <a:spcAft>
                <a:spcPct val="40000"/>
              </a:spcAft>
              <a:buChar char="•"/>
              <a:defRPr>
                <a:solidFill>
                  <a:schemeClr val="tx1"/>
                </a:solidFill>
                <a:latin typeface="+mn-lt"/>
                <a:ea typeface="+mn-ea"/>
              </a:defRPr>
            </a:lvl3pPr>
            <a:lvl4pPr marL="987425" indent="-265430" algn="l" rtl="0" eaLnBrk="0" fontAlgn="base" hangingPunct="0">
              <a:spcBef>
                <a:spcPct val="0"/>
              </a:spcBef>
              <a:spcAft>
                <a:spcPct val="40000"/>
              </a:spcAft>
              <a:buChar char="–"/>
              <a:defRPr sz="1400">
                <a:solidFill>
                  <a:schemeClr val="tx1"/>
                </a:solidFill>
                <a:latin typeface="+mn-lt"/>
                <a:ea typeface="+mn-ea"/>
              </a:defRPr>
            </a:lvl4pPr>
            <a:lvl5pPr marL="1254125" indent="-265430" algn="l" rtl="0" eaLnBrk="0" fontAlgn="base" hangingPunct="0">
              <a:spcBef>
                <a:spcPct val="0"/>
              </a:spcBef>
              <a:spcAft>
                <a:spcPct val="40000"/>
              </a:spcAft>
              <a:buChar char="»"/>
              <a:defRPr sz="1000">
                <a:solidFill>
                  <a:schemeClr val="tx1"/>
                </a:solidFill>
                <a:latin typeface="+mn-lt"/>
                <a:ea typeface="+mn-ea"/>
              </a:defRPr>
            </a:lvl5pPr>
          </a:lstStyle>
          <a:p>
            <a:pPr marL="0" lvl="0" indent="0" eaLnBrk="1" hangingPunct="1">
              <a:spcAft>
                <a:spcPct val="0"/>
              </a:spcAft>
              <a:buNone/>
            </a:pPr>
            <a:endParaRPr lang="zh-CN" alt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62469"/>
                                        </p:tgtEl>
                                        <p:attrNameLst>
                                          <p:attrName>style.visibility</p:attrName>
                                        </p:attrNameLst>
                                      </p:cBhvr>
                                      <p:to>
                                        <p:strVal val="visible"/>
                                      </p:to>
                                    </p:set>
                                    <p:anim calcmode="lin" valueType="num">
                                      <p:cBhvr additive="base">
                                        <p:cTn id="7" dur="500" fill="hold"/>
                                        <p:tgtEl>
                                          <p:spTgt spid="62469"/>
                                        </p:tgtEl>
                                        <p:attrNameLst>
                                          <p:attrName>ppt_x</p:attrName>
                                        </p:attrNameLst>
                                      </p:cBhvr>
                                      <p:tavLst>
                                        <p:tav tm="0">
                                          <p:val>
                                            <p:strVal val="#ppt_x"/>
                                          </p:val>
                                        </p:tav>
                                        <p:tav tm="100000">
                                          <p:val>
                                            <p:strVal val="#ppt_x"/>
                                          </p:val>
                                        </p:tav>
                                      </p:tavLst>
                                    </p:anim>
                                    <p:anim calcmode="lin" valueType="num">
                                      <p:cBhvr additive="base">
                                        <p:cTn id="8" dur="500" fill="hold"/>
                                        <p:tgtEl>
                                          <p:spTgt spid="62469"/>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mph" presetSubtype="2" fill="hold" nodeType="clickEffect">
                                  <p:stCondLst>
                                    <p:cond delay="0"/>
                                  </p:stCondLst>
                                  <p:childTnLst>
                                    <p:animClr clrSpc="rgb" dir="cw">
                                      <p:cBhvr>
                                        <p:cTn id="12" dur="1000" fill="hold"/>
                                        <p:tgtEl>
                                          <p:spTgt spid="62472"/>
                                        </p:tgtEl>
                                        <p:attrNameLst>
                                          <p:attrName>fillcolor</p:attrName>
                                        </p:attrNameLst>
                                      </p:cBhvr>
                                      <p:to>
                                        <a:srgbClr val="00CC00"/>
                                      </p:to>
                                    </p:animClr>
                                    <p:set>
                                      <p:cBhvr>
                                        <p:cTn id="13" dur="1000" fill="hold"/>
                                        <p:tgtEl>
                                          <p:spTgt spid="62472"/>
                                        </p:tgtEl>
                                        <p:attrNameLst>
                                          <p:attrName>fill.type</p:attrName>
                                        </p:attrNameLst>
                                      </p:cBhvr>
                                      <p:to>
                                        <p:strVal val="solid"/>
                                      </p:to>
                                    </p:set>
                                    <p:set>
                                      <p:cBhvr>
                                        <p:cTn id="14" dur="1000" fill="hold"/>
                                        <p:tgtEl>
                                          <p:spTgt spid="62472"/>
                                        </p:tgtEl>
                                        <p:attrNameLst>
                                          <p:attrName>fill.on</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1" presetClass="emph" presetSubtype="2" fill="hold" nodeType="clickEffect">
                                  <p:stCondLst>
                                    <p:cond delay="0"/>
                                  </p:stCondLst>
                                  <p:childTnLst>
                                    <p:animClr clrSpc="rgb" dir="cw">
                                      <p:cBhvr>
                                        <p:cTn id="18" dur="1000" fill="hold"/>
                                        <p:tgtEl>
                                          <p:spTgt spid="62473"/>
                                        </p:tgtEl>
                                        <p:attrNameLst>
                                          <p:attrName>fillcolor</p:attrName>
                                        </p:attrNameLst>
                                      </p:cBhvr>
                                      <p:to>
                                        <a:srgbClr val="FF0000"/>
                                      </p:to>
                                    </p:animClr>
                                    <p:set>
                                      <p:cBhvr>
                                        <p:cTn id="19" dur="1000" fill="hold"/>
                                        <p:tgtEl>
                                          <p:spTgt spid="62473"/>
                                        </p:tgtEl>
                                        <p:attrNameLst>
                                          <p:attrName>fill.type</p:attrName>
                                        </p:attrNameLst>
                                      </p:cBhvr>
                                      <p:to>
                                        <p:strVal val="solid"/>
                                      </p:to>
                                    </p:set>
                                    <p:set>
                                      <p:cBhvr>
                                        <p:cTn id="20" dur="1000" fill="hold"/>
                                        <p:tgtEl>
                                          <p:spTgt spid="62473"/>
                                        </p:tgtEl>
                                        <p:attrNameLst>
                                          <p:attrName>fill.on</p:attrName>
                                        </p:attrNameLst>
                                      </p:cBhvr>
                                      <p:to>
                                        <p:strVal val="true"/>
                                      </p:to>
                                    </p:set>
                                  </p:childTnLst>
                                </p:cTn>
                              </p:par>
                            </p:childTnLst>
                          </p:cTn>
                        </p:par>
                      </p:childTnLst>
                    </p:cTn>
                  </p:par>
                  <p:par>
                    <p:cTn id="21" fill="hold">
                      <p:stCondLst>
                        <p:cond delay="indefinite"/>
                      </p:stCondLst>
                      <p:childTnLst>
                        <p:par>
                          <p:cTn id="22" fill="hold">
                            <p:stCondLst>
                              <p:cond delay="0"/>
                            </p:stCondLst>
                            <p:childTnLst>
                              <p:par>
                                <p:cTn id="23" presetID="1" presetClass="emph" presetSubtype="2" fill="hold" nodeType="clickEffect">
                                  <p:stCondLst>
                                    <p:cond delay="0"/>
                                  </p:stCondLst>
                                  <p:childTnLst>
                                    <p:animClr clrSpc="rgb" dir="cw">
                                      <p:cBhvr>
                                        <p:cTn id="24" dur="1000" fill="hold"/>
                                        <p:tgtEl>
                                          <p:spTgt spid="62474"/>
                                        </p:tgtEl>
                                        <p:attrNameLst>
                                          <p:attrName>fillcolor</p:attrName>
                                        </p:attrNameLst>
                                      </p:cBhvr>
                                      <p:to>
                                        <a:srgbClr val="FF0000"/>
                                      </p:to>
                                    </p:animClr>
                                    <p:set>
                                      <p:cBhvr>
                                        <p:cTn id="25" dur="1000" fill="hold"/>
                                        <p:tgtEl>
                                          <p:spTgt spid="62474"/>
                                        </p:tgtEl>
                                        <p:attrNameLst>
                                          <p:attrName>fill.type</p:attrName>
                                        </p:attrNameLst>
                                      </p:cBhvr>
                                      <p:to>
                                        <p:strVal val="solid"/>
                                      </p:to>
                                    </p:set>
                                    <p:set>
                                      <p:cBhvr>
                                        <p:cTn id="26" dur="1000" fill="hold"/>
                                        <p:tgtEl>
                                          <p:spTgt spid="62474"/>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9" grpId="0" bldLvl="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6538595" y="842645"/>
            <a:ext cx="1938655" cy="529590"/>
          </a:xfrm>
          <a:prstGeom prst="rect">
            <a:avLst/>
          </a:prstGeom>
          <a:noFill/>
          <a:ln w="9525">
            <a:noFill/>
            <a:miter lim="800000"/>
          </a:ln>
        </p:spPr>
        <p:txBody>
          <a:bodyPr anchor="ctr"/>
          <a:lstStyle/>
          <a:p>
            <a:pPr algn="r"/>
            <a:r>
              <a:rPr lang="zh-CN" altLang="en-US" sz="2600" dirty="0">
                <a:solidFill>
                  <a:schemeClr val="tx1"/>
                </a:solidFill>
                <a:sym typeface="+mn-ea"/>
              </a:rPr>
              <a:t>逻辑演示图</a:t>
            </a:r>
            <a:endParaRPr lang="zh-CN" altLang="en-US" sz="2600" dirty="0">
              <a:solidFill>
                <a:srgbClr val="FFFFFF"/>
              </a:solidFill>
              <a:latin typeface="Calibri" panose="020F0502020204030204" pitchFamily="34" charset="0"/>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5942905" y="809625"/>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pic>
        <p:nvPicPr>
          <p:cNvPr id="58371" name="Picture 3" descr="C:\Documents and Settings\wxd\桌面\10kV截屏\运行方式.png运行方式"/>
          <p:cNvPicPr>
            <a:picLocks noChangeAspect="1"/>
          </p:cNvPicPr>
          <p:nvPr/>
        </p:nvPicPr>
        <p:blipFill>
          <a:blip r:embed="rId5"/>
          <a:stretch>
            <a:fillRect/>
          </a:stretch>
        </p:blipFill>
        <p:spPr>
          <a:xfrm>
            <a:off x="718185" y="1405255"/>
            <a:ext cx="7706995" cy="4998085"/>
          </a:xfrm>
          <a:prstGeom prst="rect">
            <a:avLst/>
          </a:prstGeom>
          <a:noFill/>
          <a:ln w="9525">
            <a:noFill/>
          </a:ln>
        </p:spPr>
      </p:pic>
      <p:sp>
        <p:nvSpPr>
          <p:cNvPr id="68613" name="闪电形 22"/>
          <p:cNvSpPr/>
          <p:nvPr/>
        </p:nvSpPr>
        <p:spPr>
          <a:xfrm flipH="1">
            <a:off x="6647815" y="3491230"/>
            <a:ext cx="427990" cy="614045"/>
          </a:xfrm>
          <a:prstGeom prst="lightningBolt">
            <a:avLst/>
          </a:prstGeom>
          <a:solidFill>
            <a:srgbClr val="FF0000"/>
          </a:solidFill>
          <a:ln w="9525" cap="flat" cmpd="sng">
            <a:solidFill>
              <a:srgbClr val="00B050"/>
            </a:solidFill>
            <a:prstDash val="solid"/>
            <a:miter/>
            <a:headEnd type="none" w="med" len="med"/>
            <a:tailEnd type="none" w="med" len="med"/>
          </a:ln>
        </p:spPr>
        <p:txBody>
          <a:bodyPr anchor="ctr"/>
          <a:lstStyle>
            <a:lvl1pPr marL="180975" indent="-180975" algn="l" rtl="0" eaLnBrk="0" fontAlgn="base" hangingPunct="0">
              <a:spcBef>
                <a:spcPct val="0"/>
              </a:spcBef>
              <a:spcAft>
                <a:spcPct val="40000"/>
              </a:spcAft>
              <a:buFont typeface="Wingdings" panose="05000000000000000000" pitchFamily="2" charset="2"/>
              <a:buChar char="Ø"/>
              <a:defRPr sz="2400">
                <a:solidFill>
                  <a:schemeClr val="tx1"/>
                </a:solidFill>
                <a:latin typeface="+mn-lt"/>
                <a:ea typeface="+mn-ea"/>
                <a:cs typeface="+mn-cs"/>
              </a:defRPr>
            </a:lvl1pPr>
            <a:lvl2pPr marL="444500" indent="-262255" algn="l" rtl="0" eaLnBrk="0" fontAlgn="base" hangingPunct="0">
              <a:spcBef>
                <a:spcPct val="0"/>
              </a:spcBef>
              <a:spcAft>
                <a:spcPct val="40000"/>
              </a:spcAft>
              <a:buFont typeface="Wingdings" panose="05000000000000000000" pitchFamily="2" charset="2"/>
              <a:buChar char="ü"/>
              <a:defRPr sz="2000">
                <a:solidFill>
                  <a:schemeClr val="tx1"/>
                </a:solidFill>
                <a:latin typeface="+mn-lt"/>
                <a:ea typeface="+mn-ea"/>
              </a:defRPr>
            </a:lvl2pPr>
            <a:lvl3pPr marL="720725" indent="-274955" algn="l" rtl="0" eaLnBrk="0" fontAlgn="base" hangingPunct="0">
              <a:spcBef>
                <a:spcPct val="0"/>
              </a:spcBef>
              <a:spcAft>
                <a:spcPct val="40000"/>
              </a:spcAft>
              <a:buChar char="•"/>
              <a:defRPr>
                <a:solidFill>
                  <a:schemeClr val="tx1"/>
                </a:solidFill>
                <a:latin typeface="+mn-lt"/>
                <a:ea typeface="+mn-ea"/>
              </a:defRPr>
            </a:lvl3pPr>
            <a:lvl4pPr marL="987425" indent="-265430" algn="l" rtl="0" eaLnBrk="0" fontAlgn="base" hangingPunct="0">
              <a:spcBef>
                <a:spcPct val="0"/>
              </a:spcBef>
              <a:spcAft>
                <a:spcPct val="40000"/>
              </a:spcAft>
              <a:buChar char="–"/>
              <a:defRPr sz="1400">
                <a:solidFill>
                  <a:schemeClr val="tx1"/>
                </a:solidFill>
                <a:latin typeface="+mn-lt"/>
                <a:ea typeface="+mn-ea"/>
              </a:defRPr>
            </a:lvl4pPr>
            <a:lvl5pPr marL="1254125" indent="-265430" algn="l" rtl="0" eaLnBrk="0" fontAlgn="base" hangingPunct="0">
              <a:spcBef>
                <a:spcPct val="0"/>
              </a:spcBef>
              <a:spcAft>
                <a:spcPct val="40000"/>
              </a:spcAft>
              <a:buChar char="»"/>
              <a:defRPr sz="1000">
                <a:solidFill>
                  <a:schemeClr val="tx1"/>
                </a:solidFill>
                <a:latin typeface="+mn-lt"/>
                <a:ea typeface="+mn-ea"/>
              </a:defRPr>
            </a:lvl5pPr>
          </a:lstStyle>
          <a:p>
            <a:pPr marL="342900" lvl="0" indent="-342900" algn="ctr" eaLnBrk="1" hangingPunct="1">
              <a:lnSpc>
                <a:spcPct val="140000"/>
              </a:lnSpc>
              <a:spcAft>
                <a:spcPct val="0"/>
              </a:spcAft>
              <a:buNone/>
            </a:pPr>
            <a:endParaRPr lang="zh-CN" altLang="en-US" sz="2200" dirty="0">
              <a:solidFill>
                <a:srgbClr val="FF0000"/>
              </a:solidFill>
              <a:latin typeface="微软雅黑" panose="020B0503020204020204" pitchFamily="34" charset="-122"/>
            </a:endParaRPr>
          </a:p>
        </p:txBody>
      </p:sp>
      <p:sp>
        <p:nvSpPr>
          <p:cNvPr id="68616" name="Rectangle 8"/>
          <p:cNvSpPr/>
          <p:nvPr/>
        </p:nvSpPr>
        <p:spPr>
          <a:xfrm>
            <a:off x="6788785" y="4105275"/>
            <a:ext cx="145415" cy="363220"/>
          </a:xfrm>
          <a:prstGeom prst="rect">
            <a:avLst/>
          </a:prstGeom>
          <a:solidFill>
            <a:srgbClr val="FF3300"/>
          </a:solidFill>
          <a:ln w="9525">
            <a:noFill/>
          </a:ln>
        </p:spPr>
        <p:txBody>
          <a:bodyPr anchor="ctr"/>
          <a:lstStyle>
            <a:lvl1pPr marL="180975" indent="-180975" algn="l" rtl="0" eaLnBrk="0" fontAlgn="base" hangingPunct="0">
              <a:spcBef>
                <a:spcPct val="0"/>
              </a:spcBef>
              <a:spcAft>
                <a:spcPct val="40000"/>
              </a:spcAft>
              <a:buFont typeface="Wingdings" panose="05000000000000000000" pitchFamily="2" charset="2"/>
              <a:buChar char="Ø"/>
              <a:defRPr sz="2400">
                <a:solidFill>
                  <a:schemeClr val="tx1"/>
                </a:solidFill>
                <a:latin typeface="+mn-lt"/>
                <a:ea typeface="+mn-ea"/>
                <a:cs typeface="+mn-cs"/>
              </a:defRPr>
            </a:lvl1pPr>
            <a:lvl2pPr marL="444500" indent="-262255" algn="l" rtl="0" eaLnBrk="0" fontAlgn="base" hangingPunct="0">
              <a:spcBef>
                <a:spcPct val="0"/>
              </a:spcBef>
              <a:spcAft>
                <a:spcPct val="40000"/>
              </a:spcAft>
              <a:buFont typeface="Wingdings" panose="05000000000000000000" pitchFamily="2" charset="2"/>
              <a:buChar char="ü"/>
              <a:defRPr sz="2000">
                <a:solidFill>
                  <a:schemeClr val="tx1"/>
                </a:solidFill>
                <a:latin typeface="+mn-lt"/>
                <a:ea typeface="+mn-ea"/>
              </a:defRPr>
            </a:lvl2pPr>
            <a:lvl3pPr marL="720725" indent="-274955" algn="l" rtl="0" eaLnBrk="0" fontAlgn="base" hangingPunct="0">
              <a:spcBef>
                <a:spcPct val="0"/>
              </a:spcBef>
              <a:spcAft>
                <a:spcPct val="40000"/>
              </a:spcAft>
              <a:buChar char="•"/>
              <a:defRPr>
                <a:solidFill>
                  <a:schemeClr val="tx1"/>
                </a:solidFill>
                <a:latin typeface="+mn-lt"/>
                <a:ea typeface="+mn-ea"/>
              </a:defRPr>
            </a:lvl3pPr>
            <a:lvl4pPr marL="987425" indent="-265430" algn="l" rtl="0" eaLnBrk="0" fontAlgn="base" hangingPunct="0">
              <a:spcBef>
                <a:spcPct val="0"/>
              </a:spcBef>
              <a:spcAft>
                <a:spcPct val="40000"/>
              </a:spcAft>
              <a:buChar char="–"/>
              <a:defRPr sz="1400">
                <a:solidFill>
                  <a:schemeClr val="tx1"/>
                </a:solidFill>
                <a:latin typeface="+mn-lt"/>
                <a:ea typeface="+mn-ea"/>
              </a:defRPr>
            </a:lvl4pPr>
            <a:lvl5pPr marL="1254125" indent="-265430" algn="l" rtl="0" eaLnBrk="0" fontAlgn="base" hangingPunct="0">
              <a:spcBef>
                <a:spcPct val="0"/>
              </a:spcBef>
              <a:spcAft>
                <a:spcPct val="40000"/>
              </a:spcAft>
              <a:buChar char="»"/>
              <a:defRPr sz="1000">
                <a:solidFill>
                  <a:schemeClr val="tx1"/>
                </a:solidFill>
                <a:latin typeface="+mn-lt"/>
                <a:ea typeface="+mn-ea"/>
              </a:defRPr>
            </a:lvl5pPr>
          </a:lstStyle>
          <a:p>
            <a:pPr marL="0" lvl="0" indent="0" eaLnBrk="1" hangingPunct="1">
              <a:spcAft>
                <a:spcPct val="0"/>
              </a:spcAft>
              <a:buNone/>
            </a:pPr>
            <a:endParaRPr lang="zh-CN" altLang="en-US" sz="2000" dirty="0"/>
          </a:p>
        </p:txBody>
      </p:sp>
      <p:sp>
        <p:nvSpPr>
          <p:cNvPr id="68618" name="Rectangle 10"/>
          <p:cNvSpPr/>
          <p:nvPr/>
        </p:nvSpPr>
        <p:spPr>
          <a:xfrm>
            <a:off x="5831840" y="4919980"/>
            <a:ext cx="352425" cy="174625"/>
          </a:xfrm>
          <a:prstGeom prst="rect">
            <a:avLst/>
          </a:prstGeom>
          <a:solidFill>
            <a:srgbClr val="33CC33"/>
          </a:solidFill>
          <a:ln w="9525">
            <a:noFill/>
          </a:ln>
        </p:spPr>
        <p:txBody>
          <a:bodyPr anchor="ctr"/>
          <a:lstStyle>
            <a:lvl1pPr marL="180975" indent="-180975" algn="l" rtl="0" eaLnBrk="0" fontAlgn="base" hangingPunct="0">
              <a:spcBef>
                <a:spcPct val="0"/>
              </a:spcBef>
              <a:spcAft>
                <a:spcPct val="40000"/>
              </a:spcAft>
              <a:buFont typeface="Wingdings" panose="05000000000000000000" pitchFamily="2" charset="2"/>
              <a:buChar char="Ø"/>
              <a:defRPr sz="2400">
                <a:solidFill>
                  <a:schemeClr val="tx1"/>
                </a:solidFill>
                <a:latin typeface="+mn-lt"/>
                <a:ea typeface="+mn-ea"/>
                <a:cs typeface="+mn-cs"/>
              </a:defRPr>
            </a:lvl1pPr>
            <a:lvl2pPr marL="444500" indent="-262255" algn="l" rtl="0" eaLnBrk="0" fontAlgn="base" hangingPunct="0">
              <a:spcBef>
                <a:spcPct val="0"/>
              </a:spcBef>
              <a:spcAft>
                <a:spcPct val="40000"/>
              </a:spcAft>
              <a:buFont typeface="Wingdings" panose="05000000000000000000" pitchFamily="2" charset="2"/>
              <a:buChar char="ü"/>
              <a:defRPr sz="2000">
                <a:solidFill>
                  <a:schemeClr val="tx1"/>
                </a:solidFill>
                <a:latin typeface="+mn-lt"/>
                <a:ea typeface="+mn-ea"/>
              </a:defRPr>
            </a:lvl2pPr>
            <a:lvl3pPr marL="720725" indent="-274955" algn="l" rtl="0" eaLnBrk="0" fontAlgn="base" hangingPunct="0">
              <a:spcBef>
                <a:spcPct val="0"/>
              </a:spcBef>
              <a:spcAft>
                <a:spcPct val="40000"/>
              </a:spcAft>
              <a:buChar char="•"/>
              <a:defRPr>
                <a:solidFill>
                  <a:schemeClr val="tx1"/>
                </a:solidFill>
                <a:latin typeface="+mn-lt"/>
                <a:ea typeface="+mn-ea"/>
              </a:defRPr>
            </a:lvl3pPr>
            <a:lvl4pPr marL="987425" indent="-265430" algn="l" rtl="0" eaLnBrk="0" fontAlgn="base" hangingPunct="0">
              <a:spcBef>
                <a:spcPct val="0"/>
              </a:spcBef>
              <a:spcAft>
                <a:spcPct val="40000"/>
              </a:spcAft>
              <a:buChar char="–"/>
              <a:defRPr sz="1400">
                <a:solidFill>
                  <a:schemeClr val="tx1"/>
                </a:solidFill>
                <a:latin typeface="+mn-lt"/>
                <a:ea typeface="+mn-ea"/>
              </a:defRPr>
            </a:lvl4pPr>
            <a:lvl5pPr marL="1254125" indent="-265430" algn="l" rtl="0" eaLnBrk="0" fontAlgn="base" hangingPunct="0">
              <a:spcBef>
                <a:spcPct val="0"/>
              </a:spcBef>
              <a:spcAft>
                <a:spcPct val="40000"/>
              </a:spcAft>
              <a:buChar char="»"/>
              <a:defRPr sz="1000">
                <a:solidFill>
                  <a:schemeClr val="tx1"/>
                </a:solidFill>
                <a:latin typeface="+mn-lt"/>
                <a:ea typeface="+mn-ea"/>
              </a:defRPr>
            </a:lvl5pPr>
          </a:lstStyle>
          <a:p>
            <a:pPr marL="0" lvl="0" indent="0" eaLnBrk="1" hangingPunct="1">
              <a:spcAft>
                <a:spcPct val="0"/>
              </a:spcAft>
              <a:buNone/>
            </a:pPr>
            <a:endParaRPr lang="zh-CN" alt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68613"/>
                                        </p:tgtEl>
                                        <p:attrNameLst>
                                          <p:attrName>style.visibility</p:attrName>
                                        </p:attrNameLst>
                                      </p:cBhvr>
                                      <p:to>
                                        <p:strVal val="visible"/>
                                      </p:to>
                                    </p:set>
                                    <p:anim calcmode="lin" valueType="num">
                                      <p:cBhvr additive="base">
                                        <p:cTn id="7" dur="500" fill="hold"/>
                                        <p:tgtEl>
                                          <p:spTgt spid="68613"/>
                                        </p:tgtEl>
                                        <p:attrNameLst>
                                          <p:attrName>ppt_x</p:attrName>
                                        </p:attrNameLst>
                                      </p:cBhvr>
                                      <p:tavLst>
                                        <p:tav tm="0">
                                          <p:val>
                                            <p:strVal val="#ppt_x"/>
                                          </p:val>
                                        </p:tav>
                                        <p:tav tm="100000">
                                          <p:val>
                                            <p:strVal val="#ppt_x"/>
                                          </p:val>
                                        </p:tav>
                                      </p:tavLst>
                                    </p:anim>
                                    <p:anim calcmode="lin" valueType="num">
                                      <p:cBhvr additive="base">
                                        <p:cTn id="8" dur="500" fill="hold"/>
                                        <p:tgtEl>
                                          <p:spTgt spid="68613"/>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mph" presetSubtype="2" fill="hold" nodeType="clickEffect">
                                  <p:stCondLst>
                                    <p:cond delay="0"/>
                                  </p:stCondLst>
                                  <p:childTnLst>
                                    <p:animClr clrSpc="rgb" dir="cw">
                                      <p:cBhvr>
                                        <p:cTn id="12" dur="1000" fill="hold"/>
                                        <p:tgtEl>
                                          <p:spTgt spid="68616"/>
                                        </p:tgtEl>
                                        <p:attrNameLst>
                                          <p:attrName>fillcolor</p:attrName>
                                        </p:attrNameLst>
                                      </p:cBhvr>
                                      <p:to>
                                        <a:srgbClr val="00CC00"/>
                                      </p:to>
                                    </p:animClr>
                                    <p:set>
                                      <p:cBhvr>
                                        <p:cTn id="13" dur="1000" fill="hold"/>
                                        <p:tgtEl>
                                          <p:spTgt spid="68616"/>
                                        </p:tgtEl>
                                        <p:attrNameLst>
                                          <p:attrName>fill.type</p:attrName>
                                        </p:attrNameLst>
                                      </p:cBhvr>
                                      <p:to>
                                        <p:strVal val="solid"/>
                                      </p:to>
                                    </p:set>
                                    <p:set>
                                      <p:cBhvr>
                                        <p:cTn id="14" dur="1000" fill="hold"/>
                                        <p:tgtEl>
                                          <p:spTgt spid="68616"/>
                                        </p:tgtEl>
                                        <p:attrNameLst>
                                          <p:attrName>fill.on</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1" presetClass="emph" presetSubtype="2" fill="hold" nodeType="clickEffect">
                                  <p:stCondLst>
                                    <p:cond delay="0"/>
                                  </p:stCondLst>
                                  <p:childTnLst>
                                    <p:animClr clrSpc="rgb" dir="cw">
                                      <p:cBhvr>
                                        <p:cTn id="18" dur="1000" fill="hold"/>
                                        <p:tgtEl>
                                          <p:spTgt spid="68618"/>
                                        </p:tgtEl>
                                        <p:attrNameLst>
                                          <p:attrName>fillcolor</p:attrName>
                                        </p:attrNameLst>
                                      </p:cBhvr>
                                      <p:to>
                                        <a:srgbClr val="FF0000"/>
                                      </p:to>
                                    </p:animClr>
                                    <p:set>
                                      <p:cBhvr>
                                        <p:cTn id="19" dur="1000" fill="hold"/>
                                        <p:tgtEl>
                                          <p:spTgt spid="68618"/>
                                        </p:tgtEl>
                                        <p:attrNameLst>
                                          <p:attrName>fill.type</p:attrName>
                                        </p:attrNameLst>
                                      </p:cBhvr>
                                      <p:to>
                                        <p:strVal val="solid"/>
                                      </p:to>
                                    </p:set>
                                    <p:set>
                                      <p:cBhvr>
                                        <p:cTn id="20" dur="1000" fill="hold"/>
                                        <p:tgtEl>
                                          <p:spTgt spid="68618"/>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3" grpId="0" bldLvl="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6538595" y="842645"/>
            <a:ext cx="1938655" cy="529590"/>
          </a:xfrm>
          <a:prstGeom prst="rect">
            <a:avLst/>
          </a:prstGeom>
          <a:noFill/>
          <a:ln w="9525">
            <a:noFill/>
            <a:miter lim="800000"/>
          </a:ln>
        </p:spPr>
        <p:txBody>
          <a:bodyPr anchor="ctr"/>
          <a:lstStyle/>
          <a:p>
            <a:pPr algn="r"/>
            <a:r>
              <a:rPr lang="zh-CN" altLang="en-US" sz="2600" dirty="0">
                <a:solidFill>
                  <a:schemeClr val="tx1"/>
                </a:solidFill>
                <a:sym typeface="+mn-ea"/>
              </a:rPr>
              <a:t>逻辑演示图</a:t>
            </a:r>
            <a:endParaRPr lang="zh-CN" altLang="en-US" sz="2600" dirty="0">
              <a:solidFill>
                <a:srgbClr val="FFFFFF"/>
              </a:solidFill>
              <a:latin typeface="Calibri" panose="020F0502020204030204" pitchFamily="34" charset="0"/>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5942905" y="809625"/>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pic>
        <p:nvPicPr>
          <p:cNvPr id="63491" name="Picture 3" descr="C:\Documents and Settings\wxd\桌面\10kV截屏\运行方式.png运行方式"/>
          <p:cNvPicPr>
            <a:picLocks noChangeAspect="1"/>
          </p:cNvPicPr>
          <p:nvPr/>
        </p:nvPicPr>
        <p:blipFill>
          <a:blip r:embed="rId5"/>
          <a:stretch>
            <a:fillRect/>
          </a:stretch>
        </p:blipFill>
        <p:spPr>
          <a:xfrm>
            <a:off x="510540" y="1343660"/>
            <a:ext cx="7727315" cy="5011420"/>
          </a:xfrm>
          <a:prstGeom prst="rect">
            <a:avLst/>
          </a:prstGeom>
          <a:noFill/>
          <a:ln w="9525">
            <a:noFill/>
          </a:ln>
        </p:spPr>
      </p:pic>
      <p:sp>
        <p:nvSpPr>
          <p:cNvPr id="73733" name="闪电形 22"/>
          <p:cNvSpPr/>
          <p:nvPr/>
        </p:nvSpPr>
        <p:spPr>
          <a:xfrm flipH="1">
            <a:off x="4471035" y="3379470"/>
            <a:ext cx="428625" cy="678180"/>
          </a:xfrm>
          <a:prstGeom prst="lightningBolt">
            <a:avLst/>
          </a:prstGeom>
          <a:solidFill>
            <a:srgbClr val="FF0000"/>
          </a:solidFill>
          <a:ln w="9525" cap="flat" cmpd="sng">
            <a:solidFill>
              <a:srgbClr val="00B050"/>
            </a:solidFill>
            <a:prstDash val="solid"/>
            <a:miter/>
            <a:headEnd type="none" w="med" len="med"/>
            <a:tailEnd type="none" w="med" len="med"/>
          </a:ln>
        </p:spPr>
        <p:txBody>
          <a:bodyPr anchor="ctr"/>
          <a:lstStyle>
            <a:lvl1pPr marL="180975" indent="-180975" algn="l" rtl="0" eaLnBrk="0" fontAlgn="base" hangingPunct="0">
              <a:spcBef>
                <a:spcPct val="0"/>
              </a:spcBef>
              <a:spcAft>
                <a:spcPct val="40000"/>
              </a:spcAft>
              <a:buFont typeface="Wingdings" panose="05000000000000000000" pitchFamily="2" charset="2"/>
              <a:buChar char="Ø"/>
              <a:defRPr sz="2400">
                <a:solidFill>
                  <a:schemeClr val="tx1"/>
                </a:solidFill>
                <a:latin typeface="+mn-lt"/>
                <a:ea typeface="+mn-ea"/>
                <a:cs typeface="+mn-cs"/>
              </a:defRPr>
            </a:lvl1pPr>
            <a:lvl2pPr marL="444500" indent="-262255" algn="l" rtl="0" eaLnBrk="0" fontAlgn="base" hangingPunct="0">
              <a:spcBef>
                <a:spcPct val="0"/>
              </a:spcBef>
              <a:spcAft>
                <a:spcPct val="40000"/>
              </a:spcAft>
              <a:buFont typeface="Wingdings" panose="05000000000000000000" pitchFamily="2" charset="2"/>
              <a:buChar char="ü"/>
              <a:defRPr sz="2000">
                <a:solidFill>
                  <a:schemeClr val="tx1"/>
                </a:solidFill>
                <a:latin typeface="+mn-lt"/>
                <a:ea typeface="+mn-ea"/>
              </a:defRPr>
            </a:lvl2pPr>
            <a:lvl3pPr marL="720725" indent="-274955" algn="l" rtl="0" eaLnBrk="0" fontAlgn="base" hangingPunct="0">
              <a:spcBef>
                <a:spcPct val="0"/>
              </a:spcBef>
              <a:spcAft>
                <a:spcPct val="40000"/>
              </a:spcAft>
              <a:buChar char="•"/>
              <a:defRPr>
                <a:solidFill>
                  <a:schemeClr val="tx1"/>
                </a:solidFill>
                <a:latin typeface="+mn-lt"/>
                <a:ea typeface="+mn-ea"/>
              </a:defRPr>
            </a:lvl3pPr>
            <a:lvl4pPr marL="987425" indent="-265430" algn="l" rtl="0" eaLnBrk="0" fontAlgn="base" hangingPunct="0">
              <a:spcBef>
                <a:spcPct val="0"/>
              </a:spcBef>
              <a:spcAft>
                <a:spcPct val="40000"/>
              </a:spcAft>
              <a:buChar char="–"/>
              <a:defRPr sz="1400">
                <a:solidFill>
                  <a:schemeClr val="tx1"/>
                </a:solidFill>
                <a:latin typeface="+mn-lt"/>
                <a:ea typeface="+mn-ea"/>
              </a:defRPr>
            </a:lvl4pPr>
            <a:lvl5pPr marL="1254125" indent="-265430" algn="l" rtl="0" eaLnBrk="0" fontAlgn="base" hangingPunct="0">
              <a:spcBef>
                <a:spcPct val="0"/>
              </a:spcBef>
              <a:spcAft>
                <a:spcPct val="40000"/>
              </a:spcAft>
              <a:buChar char="»"/>
              <a:defRPr sz="1000">
                <a:solidFill>
                  <a:schemeClr val="tx1"/>
                </a:solidFill>
                <a:latin typeface="+mn-lt"/>
                <a:ea typeface="+mn-ea"/>
              </a:defRPr>
            </a:lvl5pPr>
          </a:lstStyle>
          <a:p>
            <a:pPr marL="342900" lvl="0" indent="-342900" algn="ctr" eaLnBrk="1" hangingPunct="1">
              <a:lnSpc>
                <a:spcPct val="140000"/>
              </a:lnSpc>
              <a:spcAft>
                <a:spcPct val="0"/>
              </a:spcAft>
              <a:buNone/>
            </a:pPr>
            <a:endParaRPr lang="zh-CN" altLang="en-US" sz="2200" dirty="0">
              <a:solidFill>
                <a:srgbClr val="FF0000"/>
              </a:solidFill>
              <a:latin typeface="微软雅黑" panose="020B0503020204020204" pitchFamily="34" charset="-122"/>
            </a:endParaRPr>
          </a:p>
        </p:txBody>
      </p:sp>
      <p:sp>
        <p:nvSpPr>
          <p:cNvPr id="73734" name="Rectangle 6"/>
          <p:cNvSpPr/>
          <p:nvPr/>
        </p:nvSpPr>
        <p:spPr>
          <a:xfrm>
            <a:off x="4737100" y="4057650"/>
            <a:ext cx="146050" cy="344805"/>
          </a:xfrm>
          <a:prstGeom prst="rect">
            <a:avLst/>
          </a:prstGeom>
          <a:solidFill>
            <a:srgbClr val="FF3300"/>
          </a:solidFill>
          <a:ln w="9525">
            <a:noFill/>
          </a:ln>
        </p:spPr>
        <p:txBody>
          <a:bodyPr anchor="ctr"/>
          <a:lstStyle>
            <a:lvl1pPr marL="180975" indent="-180975" algn="l" rtl="0" eaLnBrk="0" fontAlgn="base" hangingPunct="0">
              <a:spcBef>
                <a:spcPct val="0"/>
              </a:spcBef>
              <a:spcAft>
                <a:spcPct val="40000"/>
              </a:spcAft>
              <a:buFont typeface="Wingdings" panose="05000000000000000000" pitchFamily="2" charset="2"/>
              <a:buChar char="Ø"/>
              <a:defRPr sz="2400">
                <a:solidFill>
                  <a:schemeClr val="tx1"/>
                </a:solidFill>
                <a:latin typeface="+mn-lt"/>
                <a:ea typeface="+mn-ea"/>
                <a:cs typeface="+mn-cs"/>
              </a:defRPr>
            </a:lvl1pPr>
            <a:lvl2pPr marL="444500" indent="-262255" algn="l" rtl="0" eaLnBrk="0" fontAlgn="base" hangingPunct="0">
              <a:spcBef>
                <a:spcPct val="0"/>
              </a:spcBef>
              <a:spcAft>
                <a:spcPct val="40000"/>
              </a:spcAft>
              <a:buFont typeface="Wingdings" panose="05000000000000000000" pitchFamily="2" charset="2"/>
              <a:buChar char="ü"/>
              <a:defRPr sz="2000">
                <a:solidFill>
                  <a:schemeClr val="tx1"/>
                </a:solidFill>
                <a:latin typeface="+mn-lt"/>
                <a:ea typeface="+mn-ea"/>
              </a:defRPr>
            </a:lvl2pPr>
            <a:lvl3pPr marL="720725" indent="-274955" algn="l" rtl="0" eaLnBrk="0" fontAlgn="base" hangingPunct="0">
              <a:spcBef>
                <a:spcPct val="0"/>
              </a:spcBef>
              <a:spcAft>
                <a:spcPct val="40000"/>
              </a:spcAft>
              <a:buChar char="•"/>
              <a:defRPr>
                <a:solidFill>
                  <a:schemeClr val="tx1"/>
                </a:solidFill>
                <a:latin typeface="+mn-lt"/>
                <a:ea typeface="+mn-ea"/>
              </a:defRPr>
            </a:lvl3pPr>
            <a:lvl4pPr marL="987425" indent="-265430" algn="l" rtl="0" eaLnBrk="0" fontAlgn="base" hangingPunct="0">
              <a:spcBef>
                <a:spcPct val="0"/>
              </a:spcBef>
              <a:spcAft>
                <a:spcPct val="40000"/>
              </a:spcAft>
              <a:buChar char="–"/>
              <a:defRPr sz="1400">
                <a:solidFill>
                  <a:schemeClr val="tx1"/>
                </a:solidFill>
                <a:latin typeface="+mn-lt"/>
                <a:ea typeface="+mn-ea"/>
              </a:defRPr>
            </a:lvl4pPr>
            <a:lvl5pPr marL="1254125" indent="-265430" algn="l" rtl="0" eaLnBrk="0" fontAlgn="base" hangingPunct="0">
              <a:spcBef>
                <a:spcPct val="0"/>
              </a:spcBef>
              <a:spcAft>
                <a:spcPct val="40000"/>
              </a:spcAft>
              <a:buChar char="»"/>
              <a:defRPr sz="1000">
                <a:solidFill>
                  <a:schemeClr val="tx1"/>
                </a:solidFill>
                <a:latin typeface="+mn-lt"/>
                <a:ea typeface="+mn-ea"/>
              </a:defRPr>
            </a:lvl5pPr>
          </a:lstStyle>
          <a:p>
            <a:pPr marL="0" lvl="0" indent="0" eaLnBrk="1" hangingPunct="1">
              <a:spcAft>
                <a:spcPct val="0"/>
              </a:spcAft>
              <a:buNone/>
            </a:pPr>
            <a:endParaRPr lang="zh-CN" altLang="en-US" sz="2000" dirty="0"/>
          </a:p>
        </p:txBody>
      </p:sp>
      <p:sp>
        <p:nvSpPr>
          <p:cNvPr id="73738" name="Rectangle 10"/>
          <p:cNvSpPr/>
          <p:nvPr/>
        </p:nvSpPr>
        <p:spPr>
          <a:xfrm>
            <a:off x="5636260" y="4860925"/>
            <a:ext cx="374015" cy="177165"/>
          </a:xfrm>
          <a:prstGeom prst="rect">
            <a:avLst/>
          </a:prstGeom>
          <a:solidFill>
            <a:srgbClr val="33CC33"/>
          </a:solidFill>
          <a:ln w="9525">
            <a:noFill/>
          </a:ln>
        </p:spPr>
        <p:txBody>
          <a:bodyPr anchor="ctr"/>
          <a:lstStyle>
            <a:lvl1pPr marL="180975" indent="-180975" algn="l" rtl="0" eaLnBrk="0" fontAlgn="base" hangingPunct="0">
              <a:spcBef>
                <a:spcPct val="0"/>
              </a:spcBef>
              <a:spcAft>
                <a:spcPct val="40000"/>
              </a:spcAft>
              <a:buFont typeface="Wingdings" panose="05000000000000000000" pitchFamily="2" charset="2"/>
              <a:buChar char="Ø"/>
              <a:defRPr sz="2400">
                <a:solidFill>
                  <a:schemeClr val="tx1"/>
                </a:solidFill>
                <a:latin typeface="+mn-lt"/>
                <a:ea typeface="+mn-ea"/>
                <a:cs typeface="+mn-cs"/>
              </a:defRPr>
            </a:lvl1pPr>
            <a:lvl2pPr marL="444500" indent="-262255" algn="l" rtl="0" eaLnBrk="0" fontAlgn="base" hangingPunct="0">
              <a:spcBef>
                <a:spcPct val="0"/>
              </a:spcBef>
              <a:spcAft>
                <a:spcPct val="40000"/>
              </a:spcAft>
              <a:buFont typeface="Wingdings" panose="05000000000000000000" pitchFamily="2" charset="2"/>
              <a:buChar char="ü"/>
              <a:defRPr sz="2000">
                <a:solidFill>
                  <a:schemeClr val="tx1"/>
                </a:solidFill>
                <a:latin typeface="+mn-lt"/>
                <a:ea typeface="+mn-ea"/>
              </a:defRPr>
            </a:lvl2pPr>
            <a:lvl3pPr marL="720725" indent="-274955" algn="l" rtl="0" eaLnBrk="0" fontAlgn="base" hangingPunct="0">
              <a:spcBef>
                <a:spcPct val="0"/>
              </a:spcBef>
              <a:spcAft>
                <a:spcPct val="40000"/>
              </a:spcAft>
              <a:buChar char="•"/>
              <a:defRPr>
                <a:solidFill>
                  <a:schemeClr val="tx1"/>
                </a:solidFill>
                <a:latin typeface="+mn-lt"/>
                <a:ea typeface="+mn-ea"/>
              </a:defRPr>
            </a:lvl3pPr>
            <a:lvl4pPr marL="987425" indent="-265430" algn="l" rtl="0" eaLnBrk="0" fontAlgn="base" hangingPunct="0">
              <a:spcBef>
                <a:spcPct val="0"/>
              </a:spcBef>
              <a:spcAft>
                <a:spcPct val="40000"/>
              </a:spcAft>
              <a:buChar char="–"/>
              <a:defRPr sz="1400">
                <a:solidFill>
                  <a:schemeClr val="tx1"/>
                </a:solidFill>
                <a:latin typeface="+mn-lt"/>
                <a:ea typeface="+mn-ea"/>
              </a:defRPr>
            </a:lvl4pPr>
            <a:lvl5pPr marL="1254125" indent="-265430" algn="l" rtl="0" eaLnBrk="0" fontAlgn="base" hangingPunct="0">
              <a:spcBef>
                <a:spcPct val="0"/>
              </a:spcBef>
              <a:spcAft>
                <a:spcPct val="40000"/>
              </a:spcAft>
              <a:buChar char="»"/>
              <a:defRPr sz="1000">
                <a:solidFill>
                  <a:schemeClr val="tx1"/>
                </a:solidFill>
                <a:latin typeface="+mn-lt"/>
                <a:ea typeface="+mn-ea"/>
              </a:defRPr>
            </a:lvl5pPr>
          </a:lstStyle>
          <a:p>
            <a:pPr marL="0" lvl="0" indent="0" eaLnBrk="1" hangingPunct="1">
              <a:spcAft>
                <a:spcPct val="0"/>
              </a:spcAft>
              <a:buNone/>
            </a:pPr>
            <a:endParaRPr lang="zh-CN" alt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73733"/>
                                        </p:tgtEl>
                                        <p:attrNameLst>
                                          <p:attrName>style.visibility</p:attrName>
                                        </p:attrNameLst>
                                      </p:cBhvr>
                                      <p:to>
                                        <p:strVal val="visible"/>
                                      </p:to>
                                    </p:set>
                                    <p:anim calcmode="lin" valueType="num">
                                      <p:cBhvr additive="base">
                                        <p:cTn id="7" dur="500" fill="hold"/>
                                        <p:tgtEl>
                                          <p:spTgt spid="73733"/>
                                        </p:tgtEl>
                                        <p:attrNameLst>
                                          <p:attrName>ppt_x</p:attrName>
                                        </p:attrNameLst>
                                      </p:cBhvr>
                                      <p:tavLst>
                                        <p:tav tm="0">
                                          <p:val>
                                            <p:strVal val="#ppt_x"/>
                                          </p:val>
                                        </p:tav>
                                        <p:tav tm="100000">
                                          <p:val>
                                            <p:strVal val="#ppt_x"/>
                                          </p:val>
                                        </p:tav>
                                      </p:tavLst>
                                    </p:anim>
                                    <p:anim calcmode="lin" valueType="num">
                                      <p:cBhvr additive="base">
                                        <p:cTn id="8" dur="500" fill="hold"/>
                                        <p:tgtEl>
                                          <p:spTgt spid="73733"/>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mph" presetSubtype="2" fill="hold" nodeType="clickEffect">
                                  <p:stCondLst>
                                    <p:cond delay="0"/>
                                  </p:stCondLst>
                                  <p:childTnLst>
                                    <p:animClr clrSpc="rgb" dir="cw">
                                      <p:cBhvr>
                                        <p:cTn id="12" dur="1000" fill="hold"/>
                                        <p:tgtEl>
                                          <p:spTgt spid="73734"/>
                                        </p:tgtEl>
                                        <p:attrNameLst>
                                          <p:attrName>fillcolor</p:attrName>
                                        </p:attrNameLst>
                                      </p:cBhvr>
                                      <p:to>
                                        <a:srgbClr val="00CC00"/>
                                      </p:to>
                                    </p:animClr>
                                    <p:set>
                                      <p:cBhvr>
                                        <p:cTn id="13" dur="1000" fill="hold"/>
                                        <p:tgtEl>
                                          <p:spTgt spid="73734"/>
                                        </p:tgtEl>
                                        <p:attrNameLst>
                                          <p:attrName>fill.type</p:attrName>
                                        </p:attrNameLst>
                                      </p:cBhvr>
                                      <p:to>
                                        <p:strVal val="solid"/>
                                      </p:to>
                                    </p:set>
                                    <p:set>
                                      <p:cBhvr>
                                        <p:cTn id="14" dur="1000" fill="hold"/>
                                        <p:tgtEl>
                                          <p:spTgt spid="73734"/>
                                        </p:tgtEl>
                                        <p:attrNameLst>
                                          <p:attrName>fill.on</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1" presetClass="emph" presetSubtype="2" fill="hold" nodeType="clickEffect">
                                  <p:stCondLst>
                                    <p:cond delay="0"/>
                                  </p:stCondLst>
                                  <p:childTnLst>
                                    <p:animClr clrSpc="rgb" dir="cw">
                                      <p:cBhvr>
                                        <p:cTn id="18" dur="1000" fill="hold"/>
                                        <p:tgtEl>
                                          <p:spTgt spid="73738"/>
                                        </p:tgtEl>
                                        <p:attrNameLst>
                                          <p:attrName>fillcolor</p:attrName>
                                        </p:attrNameLst>
                                      </p:cBhvr>
                                      <p:to>
                                        <a:srgbClr val="FF0000"/>
                                      </p:to>
                                    </p:animClr>
                                    <p:set>
                                      <p:cBhvr>
                                        <p:cTn id="19" dur="1000" fill="hold"/>
                                        <p:tgtEl>
                                          <p:spTgt spid="73738"/>
                                        </p:tgtEl>
                                        <p:attrNameLst>
                                          <p:attrName>fill.type</p:attrName>
                                        </p:attrNameLst>
                                      </p:cBhvr>
                                      <p:to>
                                        <p:strVal val="solid"/>
                                      </p:to>
                                    </p:set>
                                    <p:set>
                                      <p:cBhvr>
                                        <p:cTn id="20" dur="1000" fill="hold"/>
                                        <p:tgtEl>
                                          <p:spTgt spid="73738"/>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3"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6600190" y="832485"/>
            <a:ext cx="2219325" cy="568960"/>
          </a:xfrm>
          <a:prstGeom prst="rect">
            <a:avLst/>
          </a:prstGeom>
          <a:noFill/>
          <a:ln w="9525">
            <a:noFill/>
            <a:miter lim="800000"/>
          </a:ln>
        </p:spPr>
        <p:txBody>
          <a:bodyPr anchor="ctr"/>
          <a:lstStyle/>
          <a:p>
            <a:pPr algn="r"/>
            <a:r>
              <a:rPr lang="zh-CN" altLang="en-US" sz="2600">
                <a:solidFill>
                  <a:srgbClr val="FFFFFF"/>
                </a:solidFill>
                <a:latin typeface="Calibri" panose="020F0502020204030204" pitchFamily="34" charset="0"/>
                <a:sym typeface="+mn-ea"/>
              </a:rPr>
              <a:t>课程内容目录 </a:t>
            </a:r>
            <a:endParaRPr lang="zh-CN" altLang="en-US" sz="2600" dirty="0">
              <a:solidFill>
                <a:srgbClr val="FFFFFF"/>
              </a:solidFill>
              <a:latin typeface="Calibri" panose="020F0502020204030204" pitchFamily="34" charset="0"/>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6004277" y="795496"/>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sp>
        <p:nvSpPr>
          <p:cNvPr id="31" name="任意多边形 30"/>
          <p:cNvSpPr>
            <a:spLocks noChangeAspect="1"/>
          </p:cNvSpPr>
          <p:nvPr>
            <p:custDataLst>
              <p:tags r:id="rId5"/>
            </p:custDataLst>
          </p:nvPr>
        </p:nvSpPr>
        <p:spPr>
          <a:xfrm>
            <a:off x="2292028" y="169737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eaLnBrk="1" fontAlgn="auto" hangingPunct="1">
              <a:spcBef>
                <a:spcPts val="0"/>
              </a:spcBef>
              <a:spcAft>
                <a:spcPts val="0"/>
              </a:spcAft>
              <a:defRPr/>
            </a:pPr>
            <a:r>
              <a:rPr lang="zh-CN" altLang="en-US" sz="2000" dirty="0" smtClean="0">
                <a:solidFill>
                  <a:srgbClr val="FFFFFF"/>
                </a:solidFill>
                <a:latin typeface="微软雅黑" panose="020B0503020204020204" pitchFamily="34" charset="-122"/>
              </a:rPr>
              <a:t>               背景</a:t>
            </a:r>
            <a:endParaRPr lang="zh-CN" altLang="en-US" sz="2000" dirty="0">
              <a:solidFill>
                <a:srgbClr val="FFFFFF"/>
              </a:solidFill>
              <a:latin typeface="微软雅黑" panose="020B0503020204020204" pitchFamily="34" charset="-122"/>
            </a:endParaRPr>
          </a:p>
        </p:txBody>
      </p:sp>
      <p:sp>
        <p:nvSpPr>
          <p:cNvPr id="32" name="六边形 31"/>
          <p:cNvSpPr>
            <a:spLocks noChangeAspect="1"/>
          </p:cNvSpPr>
          <p:nvPr>
            <p:custDataLst>
              <p:tags r:id="rId6"/>
            </p:custDataLst>
          </p:nvPr>
        </p:nvSpPr>
        <p:spPr>
          <a:xfrm>
            <a:off x="2346620" y="1742239"/>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fontAlgn="auto" hangingPunct="1">
              <a:spcBef>
                <a:spcPts val="0"/>
              </a:spcBef>
              <a:spcAft>
                <a:spcPts val="0"/>
              </a:spcAft>
              <a:defRPr/>
            </a:pPr>
            <a:r>
              <a:rPr lang="en-US" altLang="zh-CN" sz="2000" dirty="0" smtClean="0">
                <a:solidFill>
                  <a:srgbClr val="4D4D4D"/>
                </a:solidFill>
              </a:rPr>
              <a:t>1.1</a:t>
            </a:r>
            <a:endParaRPr lang="zh-CN" altLang="en-US" sz="2000" dirty="0">
              <a:solidFill>
                <a:srgbClr val="4D4D4D"/>
              </a:solidFill>
            </a:endParaRPr>
          </a:p>
        </p:txBody>
      </p:sp>
      <p:sp>
        <p:nvSpPr>
          <p:cNvPr id="33" name="任意多边形 32"/>
          <p:cNvSpPr>
            <a:spLocks noChangeAspect="1"/>
          </p:cNvSpPr>
          <p:nvPr>
            <p:custDataLst>
              <p:tags r:id="rId7"/>
            </p:custDataLst>
          </p:nvPr>
        </p:nvSpPr>
        <p:spPr>
          <a:xfrm>
            <a:off x="2292028" y="241745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2"/>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eaLnBrk="1" fontAlgn="auto" hangingPunct="1">
              <a:spcBef>
                <a:spcPts val="0"/>
              </a:spcBef>
              <a:spcAft>
                <a:spcPts val="0"/>
              </a:spcAft>
              <a:defRPr/>
            </a:pPr>
            <a:r>
              <a:rPr lang="zh-CN" altLang="en-US" sz="2000" dirty="0" smtClean="0">
                <a:solidFill>
                  <a:srgbClr val="FFFFFF"/>
                </a:solidFill>
                <a:latin typeface="微软雅黑" panose="020B0503020204020204" pitchFamily="34" charset="-122"/>
              </a:rPr>
              <a:t>               定义</a:t>
            </a:r>
            <a:endParaRPr lang="zh-CN" altLang="en-US" sz="2000" dirty="0">
              <a:solidFill>
                <a:srgbClr val="FFFFFF"/>
              </a:solidFill>
              <a:latin typeface="微软雅黑" panose="020B0503020204020204" pitchFamily="34" charset="-122"/>
            </a:endParaRPr>
          </a:p>
        </p:txBody>
      </p:sp>
      <p:sp>
        <p:nvSpPr>
          <p:cNvPr id="34" name="六边形 33"/>
          <p:cNvSpPr>
            <a:spLocks noChangeAspect="1"/>
          </p:cNvSpPr>
          <p:nvPr>
            <p:custDataLst>
              <p:tags r:id="rId8"/>
            </p:custDataLst>
          </p:nvPr>
        </p:nvSpPr>
        <p:spPr>
          <a:xfrm>
            <a:off x="2346620" y="2462954"/>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US" altLang="zh-CN" sz="2000" dirty="0" smtClean="0">
                <a:solidFill>
                  <a:srgbClr val="4D4D4D"/>
                </a:solidFill>
              </a:rPr>
              <a:t>1.2</a:t>
            </a:r>
            <a:endParaRPr lang="zh-CN" altLang="en-US" sz="2000" dirty="0">
              <a:solidFill>
                <a:srgbClr val="4D4D4D"/>
              </a:solidFill>
            </a:endParaRPr>
          </a:p>
        </p:txBody>
      </p:sp>
      <p:sp>
        <p:nvSpPr>
          <p:cNvPr id="35" name="任意多边形 34"/>
          <p:cNvSpPr>
            <a:spLocks noChangeAspect="1"/>
          </p:cNvSpPr>
          <p:nvPr>
            <p:custDataLst>
              <p:tags r:id="rId9"/>
            </p:custDataLst>
          </p:nvPr>
        </p:nvSpPr>
        <p:spPr>
          <a:xfrm>
            <a:off x="2292028" y="313753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just" eaLnBrk="1" fontAlgn="auto" hangingPunct="1">
              <a:spcBef>
                <a:spcPts val="0"/>
              </a:spcBef>
              <a:spcAft>
                <a:spcPts val="0"/>
              </a:spcAft>
              <a:defRPr/>
            </a:pPr>
            <a:r>
              <a:rPr lang="zh-CN" altLang="en-US" sz="1400" dirty="0" smtClean="0">
                <a:solidFill>
                  <a:srgbClr val="FFFFFF"/>
                </a:solidFill>
                <a:latin typeface="微软雅黑" panose="020B0503020204020204" pitchFamily="34" charset="-122"/>
              </a:rPr>
              <a:t>                 </a:t>
            </a:r>
            <a:r>
              <a:rPr lang="zh-CN" altLang="en-US" sz="2000" dirty="0" smtClean="0">
                <a:solidFill>
                  <a:srgbClr val="FFFFFF"/>
                </a:solidFill>
                <a:latin typeface="微软雅黑" panose="020B0503020204020204" pitchFamily="34" charset="-122"/>
                <a:sym typeface="+mn-ea"/>
              </a:rPr>
              <a:t>基本原则</a:t>
            </a:r>
            <a:endParaRPr lang="zh-CN" altLang="en-US" sz="3200" dirty="0">
              <a:solidFill>
                <a:srgbClr val="FFFFFF"/>
              </a:solidFill>
              <a:latin typeface="微软雅黑" panose="020B0503020204020204" pitchFamily="34" charset="-122"/>
            </a:endParaRPr>
          </a:p>
        </p:txBody>
      </p:sp>
      <p:sp>
        <p:nvSpPr>
          <p:cNvPr id="37" name="六边形 36"/>
          <p:cNvSpPr>
            <a:spLocks noChangeAspect="1"/>
          </p:cNvSpPr>
          <p:nvPr>
            <p:custDataLst>
              <p:tags r:id="rId10"/>
            </p:custDataLst>
          </p:nvPr>
        </p:nvSpPr>
        <p:spPr>
          <a:xfrm>
            <a:off x="2346620" y="3182082"/>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US" altLang="zh-CN" sz="2000" dirty="0" smtClean="0">
                <a:solidFill>
                  <a:srgbClr val="4D4D4D"/>
                </a:solidFill>
              </a:rPr>
              <a:t>1.3</a:t>
            </a:r>
            <a:endParaRPr lang="zh-CN" altLang="en-US" sz="2000" dirty="0">
              <a:solidFill>
                <a:srgbClr val="4D4D4D"/>
              </a:solidFill>
            </a:endParaRPr>
          </a:p>
        </p:txBody>
      </p:sp>
      <p:sp>
        <p:nvSpPr>
          <p:cNvPr id="38" name="任意多边形 37"/>
          <p:cNvSpPr>
            <a:spLocks noChangeAspect="1"/>
          </p:cNvSpPr>
          <p:nvPr>
            <p:custDataLst>
              <p:tags r:id="rId11"/>
            </p:custDataLst>
          </p:nvPr>
        </p:nvSpPr>
        <p:spPr>
          <a:xfrm>
            <a:off x="2292028" y="385761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2"/>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eaLnBrk="1" fontAlgn="auto" hangingPunct="1">
              <a:spcBef>
                <a:spcPts val="0"/>
              </a:spcBef>
              <a:spcAft>
                <a:spcPts val="0"/>
              </a:spcAft>
              <a:defRPr/>
            </a:pPr>
            <a:r>
              <a:rPr lang="zh-CN" altLang="en-US" sz="2000" dirty="0" smtClean="0">
                <a:solidFill>
                  <a:srgbClr val="FFFFFF"/>
                </a:solidFill>
                <a:latin typeface="微软雅黑" panose="020B0503020204020204" pitchFamily="34" charset="-122"/>
              </a:rPr>
              <a:t>            </a:t>
            </a:r>
            <a:r>
              <a:rPr lang="zh-CN" altLang="en-US" sz="2000" dirty="0" smtClean="0">
                <a:solidFill>
                  <a:srgbClr val="FFFFFF"/>
                </a:solidFill>
                <a:latin typeface="微软雅黑" panose="020B0503020204020204" pitchFamily="34" charset="-122"/>
                <a:sym typeface="+mn-ea"/>
              </a:rPr>
              <a:t>应用范围</a:t>
            </a:r>
            <a:endParaRPr lang="zh-CN" altLang="en-US" sz="2000" dirty="0">
              <a:solidFill>
                <a:srgbClr val="FFFFFF"/>
              </a:solidFill>
              <a:latin typeface="微软雅黑" panose="020B0503020204020204" pitchFamily="34" charset="-122"/>
            </a:endParaRPr>
          </a:p>
        </p:txBody>
      </p:sp>
      <p:sp>
        <p:nvSpPr>
          <p:cNvPr id="39" name="六边形 38"/>
          <p:cNvSpPr>
            <a:spLocks noChangeAspect="1"/>
          </p:cNvSpPr>
          <p:nvPr>
            <p:custDataLst>
              <p:tags r:id="rId12"/>
            </p:custDataLst>
          </p:nvPr>
        </p:nvSpPr>
        <p:spPr>
          <a:xfrm>
            <a:off x="2346620" y="3902796"/>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US" altLang="zh-CN" sz="2000" dirty="0" smtClean="0">
                <a:solidFill>
                  <a:srgbClr val="4D4D4D"/>
                </a:solidFill>
              </a:rPr>
              <a:t>1.4</a:t>
            </a:r>
            <a:endParaRPr lang="zh-CN" altLang="en-US" sz="2000" dirty="0">
              <a:solidFill>
                <a:srgbClr val="4D4D4D"/>
              </a:solidFill>
            </a:endParaRPr>
          </a:p>
        </p:txBody>
      </p:sp>
      <p:sp>
        <p:nvSpPr>
          <p:cNvPr id="40" name="任意多边形 39"/>
          <p:cNvSpPr>
            <a:spLocks noChangeAspect="1"/>
          </p:cNvSpPr>
          <p:nvPr>
            <p:custDataLst>
              <p:tags r:id="rId13"/>
            </p:custDataLst>
          </p:nvPr>
        </p:nvSpPr>
        <p:spPr>
          <a:xfrm>
            <a:off x="2292028" y="457769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just" fontAlgn="auto">
              <a:spcBef>
                <a:spcPts val="0"/>
              </a:spcBef>
              <a:spcAft>
                <a:spcPts val="0"/>
              </a:spcAft>
              <a:defRPr/>
            </a:pPr>
            <a:r>
              <a:rPr lang="zh-CN" altLang="en-US" sz="2000" dirty="0" smtClean="0">
                <a:solidFill>
                  <a:srgbClr val="FFFFFF"/>
                </a:solidFill>
                <a:latin typeface="微软雅黑" panose="020B0503020204020204" pitchFamily="34" charset="-122"/>
                <a:sym typeface="+mn-ea"/>
              </a:rPr>
              <a:t>     现场维护</a:t>
            </a:r>
            <a:r>
              <a:rPr lang="zh-CN" altLang="en-US" sz="2000" dirty="0" smtClean="0">
                <a:solidFill>
                  <a:srgbClr val="FFFFFF"/>
                </a:solidFill>
                <a:latin typeface="微软雅黑" panose="020B0503020204020204" pitchFamily="34" charset="-122"/>
              </a:rPr>
              <a:t>注意事项</a:t>
            </a:r>
            <a:endParaRPr lang="zh-CN" altLang="en-US" sz="3200" dirty="0">
              <a:solidFill>
                <a:srgbClr val="FFFFFF"/>
              </a:solidFill>
              <a:latin typeface="微软雅黑" panose="020B0503020204020204" pitchFamily="34" charset="-122"/>
            </a:endParaRPr>
          </a:p>
        </p:txBody>
      </p:sp>
      <p:sp>
        <p:nvSpPr>
          <p:cNvPr id="41" name="六边形 40"/>
          <p:cNvSpPr>
            <a:spLocks noChangeAspect="1"/>
          </p:cNvSpPr>
          <p:nvPr>
            <p:custDataLst>
              <p:tags r:id="rId14"/>
            </p:custDataLst>
          </p:nvPr>
        </p:nvSpPr>
        <p:spPr>
          <a:xfrm>
            <a:off x="2346620" y="4622624"/>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US" altLang="zh-CN" sz="2000" dirty="0" smtClean="0">
                <a:solidFill>
                  <a:srgbClr val="4D4D4D"/>
                </a:solidFill>
              </a:rPr>
              <a:t>1.5</a:t>
            </a:r>
            <a:endParaRPr lang="zh-CN" altLang="en-US" sz="2000" dirty="0">
              <a:solidFill>
                <a:srgbClr val="4D4D4D"/>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4377690" y="831850"/>
            <a:ext cx="4729480" cy="509905"/>
          </a:xfrm>
          <a:prstGeom prst="rect">
            <a:avLst/>
          </a:prstGeom>
          <a:noFill/>
          <a:ln w="9525">
            <a:noFill/>
            <a:miter lim="800000"/>
          </a:ln>
        </p:spPr>
        <p:txBody>
          <a:bodyPr anchor="ctr"/>
          <a:lstStyle/>
          <a:p>
            <a:pPr algn="r"/>
            <a:r>
              <a:rPr lang="zh-CN" altLang="en-US" sz="2600" dirty="0">
                <a:solidFill>
                  <a:schemeClr val="tx1"/>
                </a:solidFill>
                <a:sym typeface="+mn-ea"/>
              </a:rPr>
              <a:t>5</a:t>
            </a:r>
            <a:r>
              <a:rPr lang="en-US" altLang="zh-CN" sz="2600" dirty="0">
                <a:solidFill>
                  <a:schemeClr val="tx1"/>
                </a:solidFill>
                <a:sym typeface="+mn-ea"/>
              </a:rPr>
              <a:t>32</a:t>
            </a:r>
            <a:r>
              <a:rPr lang="zh-CN" altLang="en-US" sz="2600" dirty="0">
                <a:solidFill>
                  <a:schemeClr val="tx1"/>
                </a:solidFill>
                <a:sym typeface="+mn-ea"/>
              </a:rPr>
              <a:t>自投充电完成后的放电条件</a:t>
            </a:r>
            <a:endParaRPr lang="zh-CN" altLang="en-US" sz="2600" dirty="0">
              <a:solidFill>
                <a:schemeClr val="tx1"/>
              </a:solidFill>
              <a:latin typeface="Calibri" panose="020F0502020204030204" pitchFamily="34" charset="0"/>
              <a:sym typeface="+mn-ea"/>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3938210" y="811530"/>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sp>
        <p:nvSpPr>
          <p:cNvPr id="2" name="文本框 1"/>
          <p:cNvSpPr txBox="1"/>
          <p:nvPr/>
        </p:nvSpPr>
        <p:spPr>
          <a:xfrm>
            <a:off x="563880" y="1528445"/>
            <a:ext cx="5386070" cy="457200"/>
          </a:xfrm>
          <a:prstGeom prst="rect">
            <a:avLst/>
          </a:prstGeom>
          <a:noFill/>
        </p:spPr>
        <p:txBody>
          <a:bodyPr wrap="none" rtlCol="0" anchor="t">
            <a:spAutoFit/>
          </a:bodyPr>
          <a:lstStyle/>
          <a:p>
            <a:pPr marL="0" marR="0" lvl="0" indent="0" algn="l" defTabSz="914400" rtl="0" eaLnBrk="1" fontAlgn="base" latinLnBrk="0" hangingPunct="1">
              <a:lnSpc>
                <a:spcPct val="100000"/>
              </a:lnSpc>
              <a:spcBef>
                <a:spcPct val="0"/>
              </a:spcBef>
              <a:spcAft>
                <a:spcPct val="40000"/>
              </a:spcAft>
              <a:buClrTx/>
              <a:buSzTx/>
              <a:buFont typeface="Wingdings" panose="05000000000000000000" pitchFamily="2" charset="2"/>
              <a:buNone/>
            </a:pPr>
            <a:r>
              <a:rPr lang="zh-CN" altLang="en-US" sz="2400" smtClean="0">
                <a:ln>
                  <a:noFill/>
                </a:ln>
                <a:solidFill>
                  <a:schemeClr val="tx1"/>
                </a:solidFill>
                <a:effectLst/>
                <a:latin typeface="Calibri" panose="020F0502020204030204" pitchFamily="34" charset="0"/>
                <a:ea typeface="宋体" panose="02010600030101010101" pitchFamily="2" charset="-122"/>
                <a:sym typeface="+mn-ea"/>
              </a:rPr>
              <a:t>装置检测到满足以下条件之一时放电：</a:t>
            </a:r>
            <a:endParaRPr lang="zh-CN" altLang="en-US" sz="2400" smtClean="0">
              <a:ln>
                <a:noFill/>
              </a:ln>
              <a:solidFill>
                <a:schemeClr val="tx1"/>
              </a:solidFill>
              <a:effectLst/>
              <a:latin typeface="Calibri" panose="020F0502020204030204" pitchFamily="34" charset="0"/>
              <a:ea typeface="宋体" panose="02010600030101010101" pitchFamily="2" charset="-122"/>
              <a:sym typeface="+mn-ea"/>
            </a:endParaRPr>
          </a:p>
        </p:txBody>
      </p:sp>
      <p:sp>
        <p:nvSpPr>
          <p:cNvPr id="3" name="文本框 2"/>
          <p:cNvSpPr txBox="1"/>
          <p:nvPr/>
        </p:nvSpPr>
        <p:spPr>
          <a:xfrm>
            <a:off x="466725" y="2279015"/>
            <a:ext cx="8298180" cy="2651760"/>
          </a:xfrm>
          <a:prstGeom prst="rect">
            <a:avLst/>
          </a:prstGeom>
          <a:noFill/>
        </p:spPr>
        <p:txBody>
          <a:bodyPr wrap="none" rtlCol="0" anchor="t">
            <a:spAutoFit/>
          </a:bodyPr>
          <a:lstStyle/>
          <a:p>
            <a:pPr marL="342900" indent="-342900" algn="l">
              <a:buFont typeface="Wingdings" panose="05000000000000000000" charset="0"/>
              <a:buChar char="u"/>
            </a:pPr>
            <a:r>
              <a:rPr lang="en-US" altLang="zh-CN" sz="2400" b="0" dirty="0" smtClean="0">
                <a:ln>
                  <a:noFill/>
                </a:ln>
                <a:solidFill>
                  <a:srgbClr val="000000"/>
                </a:solidFill>
                <a:effectLst/>
                <a:latin typeface="+mn-ea"/>
                <a:sym typeface="+mn-ea"/>
              </a:rPr>
              <a:t>“</a:t>
            </a:r>
            <a:r>
              <a:rPr lang="zh-CN" altLang="en-US" sz="2400" b="0" dirty="0" smtClean="0">
                <a:ln>
                  <a:noFill/>
                </a:ln>
                <a:solidFill>
                  <a:srgbClr val="000000"/>
                </a:solidFill>
                <a:effectLst/>
                <a:latin typeface="+mn-ea"/>
                <a:sym typeface="+mn-ea"/>
              </a:rPr>
              <a:t>备自投功能压板”退出，在经过防抖时间后立刻放电。</a:t>
            </a:r>
            <a:endParaRPr lang="zh-CN" altLang="en-US" sz="2400" b="0" dirty="0" smtClean="0">
              <a:ln>
                <a:noFill/>
              </a:ln>
              <a:solidFill>
                <a:srgbClr val="000000"/>
              </a:solidFill>
              <a:effectLst/>
              <a:latin typeface="+mn-ea"/>
              <a:sym typeface="+mn-ea"/>
            </a:endParaRPr>
          </a:p>
          <a:p>
            <a:pPr marL="342900" indent="-342900" algn="l">
              <a:buFont typeface="Wingdings" panose="05000000000000000000" charset="0"/>
              <a:buChar char="u"/>
            </a:pPr>
            <a:r>
              <a:rPr lang="zh-CN" altLang="en-US" sz="2400" b="0" dirty="0" smtClean="0">
                <a:ln>
                  <a:noFill/>
                </a:ln>
                <a:solidFill>
                  <a:srgbClr val="000000"/>
                </a:solidFill>
                <a:effectLst/>
                <a:latin typeface="Calibri" panose="020F0502020204030204" pitchFamily="34" charset="0"/>
                <a:ea typeface="宋体" panose="02010600030101010101" pitchFamily="2" charset="-122"/>
                <a:sym typeface="+mn-ea"/>
              </a:rPr>
              <a:t>Ⅲ</a:t>
            </a:r>
            <a:r>
              <a:rPr lang="zh-CN" altLang="en-US" sz="2400" b="0" dirty="0" smtClean="0">
                <a:ln>
                  <a:noFill/>
                </a:ln>
                <a:solidFill>
                  <a:srgbClr val="000000"/>
                </a:solidFill>
                <a:effectLst/>
                <a:sym typeface="+mn-ea"/>
              </a:rPr>
              <a:t>段母线失压,延时10s放电</a:t>
            </a:r>
            <a:endParaRPr kumimoji="0" lang="zh-CN" altLang="en-US" sz="2400" b="0" i="0" u="none" strike="noStrike" cap="none" normalizeH="0" baseline="0" dirty="0" smtClean="0">
              <a:ln>
                <a:noFill/>
              </a:ln>
              <a:solidFill>
                <a:srgbClr val="000000"/>
              </a:solidFill>
              <a:effectLst/>
            </a:endParaRPr>
          </a:p>
          <a:p>
            <a:pPr marL="342900" indent="-342900" algn="l">
              <a:buFont typeface="Wingdings" panose="05000000000000000000" charset="0"/>
              <a:buChar char="u"/>
            </a:pPr>
            <a:r>
              <a:rPr lang="zh-CN" altLang="en-US" sz="2400" b="0" dirty="0" smtClean="0">
                <a:ln>
                  <a:noFill/>
                </a:ln>
                <a:solidFill>
                  <a:srgbClr val="000000"/>
                </a:solidFill>
                <a:effectLst/>
                <a:sym typeface="+mn-ea"/>
              </a:rPr>
              <a:t>Ⅱ</a:t>
            </a:r>
            <a:r>
              <a:rPr lang="en-US" altLang="zh-CN" sz="2400" b="0" dirty="0" smtClean="0">
                <a:ln>
                  <a:noFill/>
                </a:ln>
                <a:solidFill>
                  <a:srgbClr val="000000"/>
                </a:solidFill>
                <a:effectLst/>
                <a:sym typeface="+mn-ea"/>
              </a:rPr>
              <a:t>B</a:t>
            </a:r>
            <a:r>
              <a:rPr lang="zh-CN" altLang="en-US" sz="2400" b="0" dirty="0" smtClean="0">
                <a:ln>
                  <a:noFill/>
                </a:ln>
                <a:solidFill>
                  <a:srgbClr val="000000"/>
                </a:solidFill>
                <a:effectLst/>
                <a:sym typeface="+mn-ea"/>
              </a:rPr>
              <a:t>段母线失压,延时10s放电</a:t>
            </a:r>
            <a:endParaRPr kumimoji="0" lang="zh-CN" altLang="en-US" sz="2400" b="0" i="0" u="none" strike="noStrike" cap="none" normalizeH="0" baseline="0" dirty="0" smtClean="0">
              <a:ln>
                <a:noFill/>
              </a:ln>
              <a:solidFill>
                <a:srgbClr val="000000"/>
              </a:solidFill>
              <a:effectLst/>
            </a:endParaRPr>
          </a:p>
          <a:p>
            <a:pPr marL="342900" indent="-342900" algn="l">
              <a:buFont typeface="Wingdings" panose="05000000000000000000" charset="0"/>
              <a:buChar char="u"/>
            </a:pPr>
            <a:r>
              <a:rPr lang="zh-CN" altLang="en-US" sz="2400" b="0" dirty="0" smtClean="0">
                <a:ln>
                  <a:noFill/>
                </a:ln>
                <a:solidFill>
                  <a:srgbClr val="000000"/>
                </a:solidFill>
                <a:effectLst/>
                <a:sym typeface="+mn-ea"/>
              </a:rPr>
              <a:t>5</a:t>
            </a:r>
            <a:r>
              <a:rPr lang="en-US" altLang="zh-CN" sz="2400" b="0" dirty="0" smtClean="0">
                <a:ln>
                  <a:noFill/>
                </a:ln>
                <a:solidFill>
                  <a:srgbClr val="000000"/>
                </a:solidFill>
                <a:effectLst/>
                <a:sym typeface="+mn-ea"/>
              </a:rPr>
              <a:t>32</a:t>
            </a:r>
            <a:r>
              <a:rPr lang="zh-CN" altLang="en-US" sz="2400" b="0" dirty="0" smtClean="0">
                <a:ln>
                  <a:noFill/>
                </a:ln>
                <a:solidFill>
                  <a:srgbClr val="000000"/>
                </a:solidFill>
                <a:effectLst/>
                <a:sym typeface="+mn-ea"/>
              </a:rPr>
              <a:t>开关合位</a:t>
            </a:r>
            <a:endParaRPr kumimoji="0" lang="zh-CN" altLang="en-US" sz="2400" b="0" i="0" u="none" strike="noStrike" cap="none" normalizeH="0" baseline="0" dirty="0" smtClean="0">
              <a:ln>
                <a:noFill/>
              </a:ln>
              <a:solidFill>
                <a:srgbClr val="000000"/>
              </a:solidFill>
              <a:effectLst/>
            </a:endParaRPr>
          </a:p>
          <a:p>
            <a:pPr marL="342900" indent="-342900" algn="l">
              <a:buFont typeface="Wingdings" panose="05000000000000000000" charset="0"/>
              <a:buChar char="u"/>
            </a:pPr>
            <a:r>
              <a:rPr lang="zh-CN" altLang="en-US" sz="2400" b="0" dirty="0" smtClean="0">
                <a:ln>
                  <a:noFill/>
                </a:ln>
                <a:solidFill>
                  <a:srgbClr val="000000"/>
                </a:solidFill>
                <a:effectLst/>
                <a:sym typeface="+mn-ea"/>
              </a:rPr>
              <a:t>装置未启动时收到任意主变间隔的50</a:t>
            </a:r>
            <a:r>
              <a:rPr lang="en-US" altLang="zh-CN" sz="2400" b="0" dirty="0" smtClean="0">
                <a:ln>
                  <a:noFill/>
                </a:ln>
                <a:solidFill>
                  <a:srgbClr val="000000"/>
                </a:solidFill>
                <a:effectLst/>
                <a:sym typeface="+mn-ea"/>
              </a:rPr>
              <a:t>3</a:t>
            </a:r>
            <a:r>
              <a:rPr lang="zh-CN" altLang="en-US" sz="2400" b="0" dirty="0" smtClean="0">
                <a:ln>
                  <a:noFill/>
                </a:ln>
                <a:solidFill>
                  <a:srgbClr val="000000"/>
                </a:solidFill>
                <a:effectLst/>
                <a:sym typeface="+mn-ea"/>
              </a:rPr>
              <a:t>开关或502</a:t>
            </a:r>
            <a:r>
              <a:rPr lang="en-US" altLang="zh-CN" sz="2400" b="0" dirty="0" smtClean="0">
                <a:ln>
                  <a:noFill/>
                </a:ln>
                <a:solidFill>
                  <a:srgbClr val="000000"/>
                </a:solidFill>
                <a:effectLst/>
                <a:sym typeface="+mn-ea"/>
              </a:rPr>
              <a:t>B</a:t>
            </a:r>
            <a:r>
              <a:rPr lang="zh-CN" altLang="en-US" sz="2400" b="0" dirty="0" smtClean="0">
                <a:ln>
                  <a:noFill/>
                </a:ln>
                <a:solidFill>
                  <a:srgbClr val="000000"/>
                </a:solidFill>
                <a:effectLst/>
                <a:sym typeface="+mn-ea"/>
              </a:rPr>
              <a:t>手跳开入</a:t>
            </a:r>
            <a:endParaRPr kumimoji="0" lang="zh-CN" altLang="en-US" sz="2400" b="0" i="0" u="none" strike="noStrike" cap="none" normalizeH="0" baseline="0" dirty="0" smtClean="0">
              <a:ln>
                <a:noFill/>
              </a:ln>
              <a:solidFill>
                <a:srgbClr val="000000"/>
              </a:solidFill>
              <a:effectLst/>
            </a:endParaRPr>
          </a:p>
          <a:p>
            <a:pPr marL="342900" indent="-342900" algn="l">
              <a:buFont typeface="Wingdings" panose="05000000000000000000" charset="0"/>
              <a:buChar char="u"/>
            </a:pPr>
            <a:r>
              <a:rPr lang="zh-CN" altLang="en-US" sz="2400" b="0" dirty="0" smtClean="0">
                <a:ln>
                  <a:noFill/>
                </a:ln>
                <a:solidFill>
                  <a:srgbClr val="000000"/>
                </a:solidFill>
                <a:effectLst/>
                <a:sym typeface="+mn-ea"/>
              </a:rPr>
              <a:t>收到#</a:t>
            </a:r>
            <a:r>
              <a:rPr lang="en-US" altLang="zh-CN" sz="2400" b="0" dirty="0" smtClean="0">
                <a:ln>
                  <a:noFill/>
                </a:ln>
                <a:solidFill>
                  <a:srgbClr val="000000"/>
                </a:solidFill>
                <a:effectLst/>
                <a:sym typeface="+mn-ea"/>
              </a:rPr>
              <a:t>3</a:t>
            </a:r>
            <a:r>
              <a:rPr lang="zh-CN" altLang="en-US" sz="2400" b="0" dirty="0" smtClean="0">
                <a:ln>
                  <a:noFill/>
                </a:ln>
                <a:solidFill>
                  <a:srgbClr val="000000"/>
                </a:solidFill>
                <a:effectLst/>
                <a:sym typeface="+mn-ea"/>
              </a:rPr>
              <a:t>主变或#2主变Ⅱ</a:t>
            </a:r>
            <a:r>
              <a:rPr lang="en-US" altLang="zh-CN" sz="2400" b="0" dirty="0" smtClean="0">
                <a:ln>
                  <a:noFill/>
                </a:ln>
                <a:solidFill>
                  <a:srgbClr val="000000"/>
                </a:solidFill>
                <a:effectLst/>
                <a:sym typeface="+mn-ea"/>
              </a:rPr>
              <a:t>B</a:t>
            </a:r>
            <a:r>
              <a:rPr lang="zh-CN" altLang="en-US" sz="2400" b="0" dirty="0" smtClean="0">
                <a:ln>
                  <a:noFill/>
                </a:ln>
                <a:solidFill>
                  <a:srgbClr val="000000"/>
                </a:solidFill>
                <a:effectLst/>
                <a:sym typeface="+mn-ea"/>
              </a:rPr>
              <a:t>侧</a:t>
            </a:r>
            <a:r>
              <a:rPr lang="zh-CN" altLang="en-US" sz="2400" b="0" dirty="0">
                <a:solidFill>
                  <a:srgbClr val="000000"/>
                </a:solidFill>
                <a:sym typeface="+mn-ea"/>
              </a:rPr>
              <a:t>低</a:t>
            </a:r>
            <a:r>
              <a:rPr lang="zh-CN" altLang="en-US" sz="2400" b="0" dirty="0" smtClean="0">
                <a:ln>
                  <a:noFill/>
                </a:ln>
                <a:solidFill>
                  <a:srgbClr val="000000"/>
                </a:solidFill>
                <a:effectLst/>
                <a:sym typeface="+mn-ea"/>
              </a:rPr>
              <a:t>后备保护</a:t>
            </a:r>
            <a:r>
              <a:rPr lang="zh-CN" altLang="en-US" sz="2400" b="0" dirty="0" smtClean="0">
                <a:ln>
                  <a:noFill/>
                </a:ln>
                <a:solidFill>
                  <a:srgbClr val="000000"/>
                </a:solidFill>
                <a:effectLst/>
                <a:sym typeface="+mn-ea"/>
              </a:rPr>
              <a:t>动作信号开入</a:t>
            </a:r>
            <a:endParaRPr kumimoji="0" lang="zh-CN" altLang="en-US" sz="2400" b="0" i="0" u="none" strike="noStrike" cap="none" normalizeH="0" baseline="0" dirty="0" smtClean="0">
              <a:ln>
                <a:noFill/>
              </a:ln>
              <a:solidFill>
                <a:srgbClr val="000000"/>
              </a:solidFill>
              <a:effectLst/>
            </a:endParaRPr>
          </a:p>
          <a:p>
            <a:pPr marL="342900" indent="-342900" algn="l">
              <a:buFont typeface="Wingdings" panose="05000000000000000000" charset="0"/>
              <a:buChar char="u"/>
            </a:pPr>
            <a:r>
              <a:rPr lang="zh-CN" altLang="en-US" sz="2400" b="0" dirty="0" smtClean="0">
                <a:ln>
                  <a:noFill/>
                </a:ln>
                <a:solidFill>
                  <a:srgbClr val="000000"/>
                </a:solidFill>
                <a:effectLst/>
                <a:sym typeface="+mn-ea"/>
              </a:rPr>
              <a:t>备自投动作后须放电，并需手动复归。</a:t>
            </a:r>
            <a:endParaRPr lang="zh-CN" altLang="en-US" sz="24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6546215" y="772160"/>
            <a:ext cx="2180590" cy="569595"/>
          </a:xfrm>
          <a:prstGeom prst="rect">
            <a:avLst/>
          </a:prstGeom>
          <a:noFill/>
          <a:ln w="9525">
            <a:noFill/>
            <a:miter lim="800000"/>
          </a:ln>
        </p:spPr>
        <p:txBody>
          <a:bodyPr anchor="ctr"/>
          <a:lstStyle/>
          <a:p>
            <a:pPr algn="r"/>
            <a:r>
              <a:rPr lang="zh-CN" altLang="en-US" sz="2600">
                <a:solidFill>
                  <a:srgbClr val="FFFFFF"/>
                </a:solidFill>
                <a:latin typeface="Calibri" panose="020F0502020204030204" pitchFamily="34" charset="0"/>
                <a:sym typeface="+mn-ea"/>
              </a:rPr>
              <a:t>课程内容目录</a:t>
            </a:r>
            <a:endParaRPr lang="zh-CN" altLang="en-US" sz="2600" dirty="0">
              <a:solidFill>
                <a:srgbClr val="FFFFFF"/>
              </a:solidFill>
              <a:latin typeface="Calibri" panose="020F0502020204030204" pitchFamily="34" charset="0"/>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5950302" y="759300"/>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sp>
        <p:nvSpPr>
          <p:cNvPr id="31" name="任意多边形 30"/>
          <p:cNvSpPr>
            <a:spLocks noChangeAspect="1"/>
          </p:cNvSpPr>
          <p:nvPr>
            <p:custDataLst>
              <p:tags r:id="rId5"/>
            </p:custDataLst>
          </p:nvPr>
        </p:nvSpPr>
        <p:spPr>
          <a:xfrm>
            <a:off x="2292028" y="1701815"/>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1">
              <a:alpha val="20000"/>
            </a:schemeClr>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l" eaLnBrk="1" fontAlgn="auto" hangingPunct="1">
              <a:spcBef>
                <a:spcPts val="0"/>
              </a:spcBef>
              <a:spcAft>
                <a:spcPts val="0"/>
              </a:spcAft>
              <a:defRPr/>
            </a:pPr>
            <a:r>
              <a:rPr lang="en-US" altLang="zh-CN" sz="2000" dirty="0" smtClean="0">
                <a:solidFill>
                  <a:srgbClr val="FFFFFF"/>
                </a:solidFill>
                <a:latin typeface="微软雅黑" panose="020B0503020204020204" pitchFamily="34" charset="-122"/>
                <a:sym typeface="+mn-ea"/>
              </a:rPr>
              <a:t>                </a:t>
            </a:r>
            <a:r>
              <a:rPr lang="zh-CN" altLang="en-US" sz="2000" dirty="0" smtClean="0">
                <a:solidFill>
                  <a:srgbClr val="FFFFFF"/>
                </a:solidFill>
                <a:latin typeface="微软雅黑" panose="020B0503020204020204" pitchFamily="34" charset="-122"/>
                <a:sym typeface="+mn-ea"/>
              </a:rPr>
              <a:t>背景</a:t>
            </a:r>
            <a:endParaRPr lang="zh-CN" altLang="en-US" sz="2000" dirty="0">
              <a:solidFill>
                <a:srgbClr val="FFFFFF"/>
              </a:solidFill>
              <a:latin typeface="微软雅黑" panose="020B0503020204020204" pitchFamily="34" charset="-122"/>
            </a:endParaRPr>
          </a:p>
        </p:txBody>
      </p:sp>
      <p:sp>
        <p:nvSpPr>
          <p:cNvPr id="32" name="六边形 31"/>
          <p:cNvSpPr>
            <a:spLocks noChangeAspect="1"/>
          </p:cNvSpPr>
          <p:nvPr>
            <p:custDataLst>
              <p:tags r:id="rId6"/>
            </p:custDataLst>
          </p:nvPr>
        </p:nvSpPr>
        <p:spPr>
          <a:xfrm>
            <a:off x="2346620" y="1742239"/>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r>
              <a:rPr lang="en-US" altLang="zh-CN" sz="2000" dirty="0">
                <a:solidFill>
                  <a:srgbClr val="C0B88E"/>
                </a:solidFill>
              </a:rPr>
              <a:t>1</a:t>
            </a:r>
            <a:endParaRPr lang="zh-CN" altLang="en-US" sz="2000" dirty="0">
              <a:solidFill>
                <a:srgbClr val="C0B88E"/>
              </a:solidFill>
            </a:endParaRPr>
          </a:p>
        </p:txBody>
      </p:sp>
      <p:sp>
        <p:nvSpPr>
          <p:cNvPr id="33" name="任意多边形 32"/>
          <p:cNvSpPr>
            <a:spLocks noChangeAspect="1"/>
          </p:cNvSpPr>
          <p:nvPr>
            <p:custDataLst>
              <p:tags r:id="rId7"/>
            </p:custDataLst>
          </p:nvPr>
        </p:nvSpPr>
        <p:spPr>
          <a:xfrm>
            <a:off x="2292028" y="241745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2">
              <a:alpha val="20000"/>
            </a:schemeClr>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just" fontAlgn="auto">
              <a:spcBef>
                <a:spcPts val="0"/>
              </a:spcBef>
              <a:spcAft>
                <a:spcPts val="0"/>
              </a:spcAft>
            </a:pPr>
            <a:r>
              <a:rPr lang="en-US" altLang="zh-CN" sz="2000" dirty="0" smtClean="0">
                <a:solidFill>
                  <a:srgbClr val="FFFFFF"/>
                </a:solidFill>
                <a:latin typeface="微软雅黑" panose="020B0503020204020204" pitchFamily="34" charset="-122"/>
                <a:sym typeface="+mn-ea"/>
              </a:rPr>
              <a:t>                </a:t>
            </a:r>
            <a:r>
              <a:rPr lang="zh-CN" altLang="en-US" sz="2000" dirty="0" smtClean="0">
                <a:solidFill>
                  <a:srgbClr val="FFFFFF"/>
                </a:solidFill>
                <a:latin typeface="微软雅黑" panose="020B0503020204020204" pitchFamily="34" charset="-122"/>
                <a:sym typeface="+mn-ea"/>
              </a:rPr>
              <a:t>定义</a:t>
            </a:r>
            <a:endParaRPr lang="zh-CN" altLang="en-US" sz="2000" dirty="0">
              <a:solidFill>
                <a:srgbClr val="FFFFFF"/>
              </a:solidFill>
              <a:latin typeface="微软雅黑" panose="020B0503020204020204" pitchFamily="34" charset="-122"/>
            </a:endParaRPr>
          </a:p>
        </p:txBody>
      </p:sp>
      <p:sp>
        <p:nvSpPr>
          <p:cNvPr id="34" name="六边形 33"/>
          <p:cNvSpPr>
            <a:spLocks noChangeAspect="1"/>
          </p:cNvSpPr>
          <p:nvPr>
            <p:custDataLst>
              <p:tags r:id="rId8"/>
            </p:custDataLst>
          </p:nvPr>
        </p:nvSpPr>
        <p:spPr>
          <a:xfrm>
            <a:off x="2346620" y="2462954"/>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r>
              <a:rPr lang="en-US" altLang="zh-CN" sz="2000" dirty="0">
                <a:solidFill>
                  <a:srgbClr val="C0B88E"/>
                </a:solidFill>
              </a:rPr>
              <a:t>2</a:t>
            </a:r>
            <a:endParaRPr lang="zh-CN" altLang="en-US" sz="2000" dirty="0">
              <a:solidFill>
                <a:srgbClr val="C0B88E"/>
              </a:solidFill>
            </a:endParaRPr>
          </a:p>
        </p:txBody>
      </p:sp>
      <p:sp>
        <p:nvSpPr>
          <p:cNvPr id="35" name="任意多边形 34"/>
          <p:cNvSpPr>
            <a:spLocks noChangeAspect="1"/>
          </p:cNvSpPr>
          <p:nvPr>
            <p:custDataLst>
              <p:tags r:id="rId9"/>
            </p:custDataLst>
          </p:nvPr>
        </p:nvSpPr>
        <p:spPr>
          <a:xfrm>
            <a:off x="2292028" y="313753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1">
              <a:alpha val="20000"/>
            </a:schemeClr>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just" eaLnBrk="1" fontAlgn="auto" hangingPunct="1">
              <a:spcBef>
                <a:spcPts val="0"/>
              </a:spcBef>
              <a:spcAft>
                <a:spcPts val="0"/>
              </a:spcAft>
              <a:defRPr/>
            </a:pPr>
            <a:r>
              <a:rPr lang="en-US" altLang="zh-CN" sz="1400" dirty="0" smtClean="0">
                <a:solidFill>
                  <a:srgbClr val="FFFFFF"/>
                </a:solidFill>
                <a:latin typeface="微软雅黑" panose="020B0503020204020204" pitchFamily="34" charset="-122"/>
                <a:sym typeface="+mn-ea"/>
              </a:rPr>
              <a:t>                   </a:t>
            </a:r>
            <a:r>
              <a:rPr lang="zh-CN" altLang="en-US" sz="2000" dirty="0" smtClean="0">
                <a:solidFill>
                  <a:srgbClr val="FFFFFF"/>
                </a:solidFill>
                <a:latin typeface="微软雅黑" panose="020B0503020204020204" pitchFamily="34" charset="-122"/>
                <a:sym typeface="+mn-ea"/>
              </a:rPr>
              <a:t>基本原则</a:t>
            </a:r>
            <a:endParaRPr lang="zh-CN" altLang="en-US" sz="2000" dirty="0" smtClean="0">
              <a:solidFill>
                <a:srgbClr val="FFFFFF"/>
              </a:solidFill>
              <a:latin typeface="微软雅黑" panose="020B0503020204020204" pitchFamily="34" charset="-122"/>
              <a:sym typeface="+mn-ea"/>
            </a:endParaRPr>
          </a:p>
        </p:txBody>
      </p:sp>
      <p:sp>
        <p:nvSpPr>
          <p:cNvPr id="37" name="六边形 36"/>
          <p:cNvSpPr>
            <a:spLocks noChangeAspect="1"/>
          </p:cNvSpPr>
          <p:nvPr>
            <p:custDataLst>
              <p:tags r:id="rId10"/>
            </p:custDataLst>
          </p:nvPr>
        </p:nvSpPr>
        <p:spPr>
          <a:xfrm>
            <a:off x="2346620" y="3182082"/>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r>
              <a:rPr lang="en-US" altLang="zh-CN" sz="2000" dirty="0">
                <a:solidFill>
                  <a:srgbClr val="C0B88E"/>
                </a:solidFill>
              </a:rPr>
              <a:t>3</a:t>
            </a:r>
            <a:endParaRPr lang="zh-CN" altLang="en-US" sz="2000" dirty="0">
              <a:solidFill>
                <a:srgbClr val="C0B88E"/>
              </a:solidFill>
            </a:endParaRPr>
          </a:p>
        </p:txBody>
      </p:sp>
      <p:sp>
        <p:nvSpPr>
          <p:cNvPr id="38" name="任意多边形 37"/>
          <p:cNvSpPr>
            <a:spLocks noChangeAspect="1"/>
          </p:cNvSpPr>
          <p:nvPr>
            <p:custDataLst>
              <p:tags r:id="rId11"/>
            </p:custDataLst>
          </p:nvPr>
        </p:nvSpPr>
        <p:spPr>
          <a:xfrm>
            <a:off x="2292028" y="385761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2">
              <a:alpha val="20000"/>
            </a:schemeClr>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just" fontAlgn="auto">
              <a:spcBef>
                <a:spcPts val="0"/>
              </a:spcBef>
              <a:spcAft>
                <a:spcPts val="0"/>
              </a:spcAft>
            </a:pPr>
            <a:r>
              <a:rPr lang="en-US" altLang="zh-CN" sz="2000" dirty="0" smtClean="0">
                <a:solidFill>
                  <a:srgbClr val="FFFFFF"/>
                </a:solidFill>
                <a:latin typeface="微软雅黑" panose="020B0503020204020204" pitchFamily="34" charset="-122"/>
                <a:sym typeface="+mn-ea"/>
              </a:rPr>
              <a:t>             </a:t>
            </a:r>
            <a:r>
              <a:rPr lang="zh-CN" altLang="en-US" sz="2000" dirty="0" smtClean="0">
                <a:solidFill>
                  <a:srgbClr val="FFFFFF"/>
                </a:solidFill>
                <a:latin typeface="微软雅黑" panose="020B0503020204020204" pitchFamily="34" charset="-122"/>
                <a:sym typeface="+mn-ea"/>
              </a:rPr>
              <a:t>应用范围</a:t>
            </a:r>
            <a:endParaRPr lang="zh-CN" altLang="en-US" sz="2000" dirty="0">
              <a:solidFill>
                <a:srgbClr val="FFFFFF"/>
              </a:solidFill>
              <a:latin typeface="微软雅黑" panose="020B0503020204020204" pitchFamily="34" charset="-122"/>
            </a:endParaRPr>
          </a:p>
        </p:txBody>
      </p:sp>
      <p:sp>
        <p:nvSpPr>
          <p:cNvPr id="39" name="六边形 38"/>
          <p:cNvSpPr>
            <a:spLocks noChangeAspect="1"/>
          </p:cNvSpPr>
          <p:nvPr>
            <p:custDataLst>
              <p:tags r:id="rId12"/>
            </p:custDataLst>
          </p:nvPr>
        </p:nvSpPr>
        <p:spPr>
          <a:xfrm>
            <a:off x="2346620" y="3902796"/>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r>
              <a:rPr lang="en-US" altLang="zh-CN" sz="2000" dirty="0">
                <a:solidFill>
                  <a:srgbClr val="C0B88E"/>
                </a:solidFill>
              </a:rPr>
              <a:t>4</a:t>
            </a:r>
            <a:endParaRPr lang="zh-CN" altLang="en-US" sz="2000" dirty="0">
              <a:solidFill>
                <a:srgbClr val="C0B88E"/>
              </a:solidFill>
            </a:endParaRPr>
          </a:p>
        </p:txBody>
      </p:sp>
      <p:sp>
        <p:nvSpPr>
          <p:cNvPr id="40" name="任意多边形 39"/>
          <p:cNvSpPr>
            <a:spLocks noChangeAspect="1"/>
          </p:cNvSpPr>
          <p:nvPr>
            <p:custDataLst>
              <p:tags r:id="rId13"/>
            </p:custDataLst>
          </p:nvPr>
        </p:nvSpPr>
        <p:spPr>
          <a:xfrm>
            <a:off x="2292028" y="457769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1"/>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just" fontAlgn="auto">
              <a:spcBef>
                <a:spcPts val="0"/>
              </a:spcBef>
              <a:spcAft>
                <a:spcPts val="0"/>
              </a:spcAft>
              <a:defRPr/>
            </a:pPr>
            <a:r>
              <a:rPr lang="zh-CN" altLang="en-US" sz="2000" dirty="0" smtClean="0">
                <a:solidFill>
                  <a:srgbClr val="FFFFFF"/>
                </a:solidFill>
                <a:latin typeface="微软雅黑" panose="020B0503020204020204" pitchFamily="34" charset="-122"/>
                <a:sym typeface="+mn-ea"/>
              </a:rPr>
              <a:t>      现场维护注意事项</a:t>
            </a:r>
            <a:endParaRPr lang="zh-CN" altLang="en-US" sz="2000" dirty="0" smtClean="0">
              <a:solidFill>
                <a:srgbClr val="FFFFFF"/>
              </a:solidFill>
              <a:latin typeface="微软雅黑" panose="020B0503020204020204" pitchFamily="34" charset="-122"/>
              <a:sym typeface="+mn-ea"/>
            </a:endParaRPr>
          </a:p>
        </p:txBody>
      </p:sp>
      <p:sp>
        <p:nvSpPr>
          <p:cNvPr id="41" name="六边形 40"/>
          <p:cNvSpPr>
            <a:spLocks noChangeAspect="1"/>
          </p:cNvSpPr>
          <p:nvPr>
            <p:custDataLst>
              <p:tags r:id="rId14"/>
            </p:custDataLst>
          </p:nvPr>
        </p:nvSpPr>
        <p:spPr>
          <a:xfrm>
            <a:off x="2346620" y="4622624"/>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r>
              <a:rPr lang="en-US" altLang="zh-CN" sz="2000" dirty="0">
                <a:solidFill>
                  <a:schemeClr val="bg2">
                    <a:lumMod val="25000"/>
                  </a:schemeClr>
                </a:solidFill>
              </a:rPr>
              <a:t>5</a:t>
            </a:r>
            <a:endParaRPr lang="zh-CN" altLang="en-US" sz="2000" dirty="0">
              <a:solidFill>
                <a:schemeClr val="bg2">
                  <a:lumMod val="25000"/>
                </a:schemeClr>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6516216" y="811213"/>
            <a:ext cx="1440160" cy="530225"/>
          </a:xfrm>
          <a:prstGeom prst="rect">
            <a:avLst/>
          </a:prstGeom>
          <a:noFill/>
          <a:ln w="9525">
            <a:noFill/>
            <a:miter lim="800000"/>
          </a:ln>
        </p:spPr>
        <p:txBody>
          <a:bodyPr anchor="ctr"/>
          <a:lstStyle/>
          <a:p>
            <a:pPr algn="r"/>
            <a:r>
              <a:rPr lang="zh-CN" altLang="en-US" sz="2400" dirty="0">
                <a:solidFill>
                  <a:schemeClr val="tx1"/>
                </a:solidFill>
                <a:sym typeface="+mn-ea"/>
              </a:rPr>
              <a:t>日常维护</a:t>
            </a:r>
            <a:endParaRPr lang="zh-CN" altLang="en-US" sz="2600" dirty="0">
              <a:solidFill>
                <a:srgbClr val="FFFFFF"/>
              </a:solidFill>
              <a:latin typeface="Calibri" panose="020F0502020204030204" pitchFamily="34" charset="0"/>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5920903" y="796130"/>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sp>
        <p:nvSpPr>
          <p:cNvPr id="2" name="文本框 1"/>
          <p:cNvSpPr txBox="1"/>
          <p:nvPr/>
        </p:nvSpPr>
        <p:spPr>
          <a:xfrm>
            <a:off x="409575" y="1651000"/>
            <a:ext cx="8354060" cy="4030980"/>
          </a:xfrm>
          <a:prstGeom prst="rect">
            <a:avLst/>
          </a:prstGeom>
          <a:noFill/>
        </p:spPr>
        <p:txBody>
          <a:bodyPr wrap="square" rtlCol="0" anchor="t">
            <a:spAutoFit/>
          </a:bodyPr>
          <a:lstStyle/>
          <a:p>
            <a:pPr lvl="0"/>
            <a:r>
              <a:rPr lang="zh-CN" altLang="zh-CN" sz="1600" b="0" dirty="0">
                <a:sym typeface="+mn-ea"/>
              </a:rPr>
              <a:t>运行人员在进行相关操作时，应遵循以下原则：</a:t>
            </a:r>
            <a:endParaRPr lang="zh-CN" altLang="zh-CN" sz="1600" b="0" dirty="0"/>
          </a:p>
          <a:p>
            <a:r>
              <a:rPr lang="zh-CN" altLang="zh-CN" sz="1600" dirty="0">
                <a:sym typeface="+mn-ea"/>
              </a:rPr>
              <a:t>⑴ 检修压板：</a:t>
            </a:r>
            <a:endParaRPr lang="zh-CN" altLang="zh-CN" sz="1600" dirty="0"/>
          </a:p>
          <a:p>
            <a:r>
              <a:rPr lang="zh-CN" altLang="zh-CN" sz="1600" b="0" dirty="0">
                <a:sym typeface="+mn-ea"/>
              </a:rPr>
              <a:t>检修压板操作：按照</a:t>
            </a:r>
            <a:r>
              <a:rPr lang="zh-CN" altLang="zh-CN" sz="1600" b="0" dirty="0">
                <a:solidFill>
                  <a:srgbClr val="FF0000"/>
                </a:solidFill>
                <a:sym typeface="+mn-ea"/>
              </a:rPr>
              <a:t>“先投后退”</a:t>
            </a:r>
            <a:r>
              <a:rPr lang="zh-CN" altLang="zh-CN" sz="1600" b="0" dirty="0">
                <a:sym typeface="+mn-ea"/>
              </a:rPr>
              <a:t>的原则，当某间隔需要检修时，在操作一次设备前，投入检修压板；当该间隔由检修转运行时，在操作一次设备后，退出检修压板。</a:t>
            </a:r>
            <a:endParaRPr lang="zh-CN" altLang="zh-CN" sz="1600" b="0" dirty="0"/>
          </a:p>
          <a:p>
            <a:r>
              <a:rPr lang="zh-CN" altLang="zh-CN" sz="1600" dirty="0">
                <a:sym typeface="+mn-ea"/>
              </a:rPr>
              <a:t>⑵ 均分压板：</a:t>
            </a:r>
            <a:endParaRPr lang="zh-CN" altLang="zh-CN" sz="1600" dirty="0"/>
          </a:p>
          <a:p>
            <a:r>
              <a:rPr lang="en-US" altLang="zh-CN" sz="1600" b="0" dirty="0">
                <a:solidFill>
                  <a:srgbClr val="FF0000"/>
                </a:solidFill>
                <a:sym typeface="+mn-ea"/>
              </a:rPr>
              <a:t>110kV</a:t>
            </a:r>
            <a:r>
              <a:rPr lang="zh-CN" altLang="zh-CN" sz="1600" b="0" dirty="0">
                <a:solidFill>
                  <a:srgbClr val="FF0000"/>
                </a:solidFill>
                <a:sym typeface="+mn-ea"/>
              </a:rPr>
              <a:t>变电站</a:t>
            </a:r>
            <a:r>
              <a:rPr lang="en-US" altLang="zh-CN" sz="1600" b="0" dirty="0">
                <a:solidFill>
                  <a:srgbClr val="FF0000"/>
                </a:solidFill>
                <a:sym typeface="+mn-ea"/>
              </a:rPr>
              <a:t>10kV</a:t>
            </a:r>
            <a:r>
              <a:rPr lang="zh-CN" altLang="zh-CN" sz="1600" b="0" dirty="0">
                <a:solidFill>
                  <a:srgbClr val="FF0000"/>
                </a:solidFill>
                <a:sym typeface="+mn-ea"/>
              </a:rPr>
              <a:t>备自投负荷均分功能交由现场运行人员根据负荷均分功能投退原则自行投退</a:t>
            </a:r>
            <a:r>
              <a:rPr lang="zh-CN" altLang="zh-CN" sz="1600" b="0" dirty="0">
                <a:sym typeface="+mn-ea"/>
              </a:rPr>
              <a:t>，并对操作正确性负责，投退操作前应知会当值调度员；除特别情况外，系统运行部将不再对该功能做相关投退说明。</a:t>
            </a:r>
            <a:endParaRPr lang="zh-CN" altLang="zh-CN" sz="1600" b="0" dirty="0"/>
          </a:p>
          <a:p>
            <a:r>
              <a:rPr lang="zh-CN" altLang="zh-CN" sz="1600" b="0" dirty="0">
                <a:sym typeface="+mn-ea"/>
              </a:rPr>
              <a:t>负荷均分功能投退原则明确如下：</a:t>
            </a:r>
            <a:endParaRPr lang="zh-CN" altLang="zh-CN" sz="1600" b="0" dirty="0"/>
          </a:p>
          <a:p>
            <a:r>
              <a:rPr lang="zh-CN" altLang="zh-CN" sz="1600" b="0" dirty="0">
                <a:sym typeface="+mn-ea"/>
              </a:rPr>
              <a:t>㈠有三台及以上主变的</a:t>
            </a:r>
            <a:r>
              <a:rPr lang="en-US" altLang="zh-CN" sz="1600" b="0" dirty="0">
                <a:sym typeface="+mn-ea"/>
              </a:rPr>
              <a:t>110kV</a:t>
            </a:r>
            <a:r>
              <a:rPr lang="zh-CN" altLang="zh-CN" sz="1600" b="0" dirty="0">
                <a:sym typeface="+mn-ea"/>
              </a:rPr>
              <a:t>变电站，主变</a:t>
            </a:r>
            <a:r>
              <a:rPr lang="zh-CN" altLang="zh-CN" sz="1600" b="0" dirty="0">
                <a:solidFill>
                  <a:srgbClr val="FF0000"/>
                </a:solidFill>
                <a:sym typeface="+mn-ea"/>
              </a:rPr>
              <a:t>高压侧并列</a:t>
            </a:r>
            <a:r>
              <a:rPr lang="zh-CN" altLang="zh-CN" sz="1600" b="0" dirty="0">
                <a:sym typeface="+mn-ea"/>
              </a:rPr>
              <a:t>运行情况下，</a:t>
            </a:r>
            <a:r>
              <a:rPr lang="zh-CN" altLang="zh-CN" sz="1600" b="0" dirty="0">
                <a:solidFill>
                  <a:srgbClr val="FF0000"/>
                </a:solidFill>
                <a:sym typeface="+mn-ea"/>
              </a:rPr>
              <a:t>投入</a:t>
            </a:r>
            <a:r>
              <a:rPr lang="zh-CN" altLang="zh-CN" sz="1600" b="0" dirty="0">
                <a:sym typeface="+mn-ea"/>
              </a:rPr>
              <a:t>该站</a:t>
            </a:r>
            <a:r>
              <a:rPr lang="en-US" altLang="zh-CN" sz="1600" b="0" dirty="0">
                <a:sym typeface="+mn-ea"/>
              </a:rPr>
              <a:t>10kV</a:t>
            </a:r>
            <a:r>
              <a:rPr lang="zh-CN" altLang="zh-CN" sz="1600" b="0" dirty="0">
                <a:sym typeface="+mn-ea"/>
              </a:rPr>
              <a:t>备自投装置负荷均分功能该功能。</a:t>
            </a:r>
            <a:endParaRPr lang="zh-CN" altLang="zh-CN" sz="1600" b="0" dirty="0"/>
          </a:p>
          <a:p>
            <a:r>
              <a:rPr lang="zh-CN" altLang="zh-CN" sz="1600" b="0" dirty="0">
                <a:sym typeface="+mn-ea"/>
              </a:rPr>
              <a:t>㈡有三台及以上主变的</a:t>
            </a:r>
            <a:r>
              <a:rPr lang="en-US" altLang="zh-CN" sz="1600" b="0" dirty="0">
                <a:sym typeface="+mn-ea"/>
              </a:rPr>
              <a:t>110kV</a:t>
            </a:r>
            <a:r>
              <a:rPr lang="zh-CN" altLang="zh-CN" sz="1600" b="0" dirty="0">
                <a:sym typeface="+mn-ea"/>
              </a:rPr>
              <a:t>变电站，主变</a:t>
            </a:r>
            <a:r>
              <a:rPr lang="zh-CN" altLang="zh-CN" sz="1600" b="0" dirty="0">
                <a:solidFill>
                  <a:srgbClr val="FF0000"/>
                </a:solidFill>
                <a:sym typeface="+mn-ea"/>
              </a:rPr>
              <a:t>高压侧分列</a:t>
            </a:r>
            <a:r>
              <a:rPr lang="zh-CN" altLang="zh-CN" sz="1600" b="0" dirty="0">
                <a:sym typeface="+mn-ea"/>
              </a:rPr>
              <a:t>运行情况下，</a:t>
            </a:r>
            <a:r>
              <a:rPr lang="zh-CN" altLang="zh-CN" sz="1600" b="0" dirty="0">
                <a:solidFill>
                  <a:srgbClr val="FF0000"/>
                </a:solidFill>
                <a:sym typeface="+mn-ea"/>
              </a:rPr>
              <a:t>退出</a:t>
            </a:r>
            <a:r>
              <a:rPr lang="zh-CN" altLang="zh-CN" sz="1600" b="0" dirty="0">
                <a:sym typeface="+mn-ea"/>
              </a:rPr>
              <a:t>该站</a:t>
            </a:r>
            <a:r>
              <a:rPr lang="en-US" altLang="zh-CN" sz="1600" b="0" dirty="0">
                <a:sym typeface="+mn-ea"/>
              </a:rPr>
              <a:t>10kV</a:t>
            </a:r>
            <a:r>
              <a:rPr lang="zh-CN" altLang="zh-CN" sz="1600" b="0" dirty="0">
                <a:sym typeface="+mn-ea"/>
              </a:rPr>
              <a:t>备自投装置负荷均分功能该功能。</a:t>
            </a:r>
            <a:endParaRPr lang="zh-CN" altLang="zh-CN" sz="1600" b="0" dirty="0"/>
          </a:p>
          <a:p>
            <a:r>
              <a:rPr lang="zh-CN" altLang="zh-CN" sz="1600" b="0" dirty="0">
                <a:sym typeface="+mn-ea"/>
              </a:rPr>
              <a:t>㈢有</a:t>
            </a:r>
            <a:r>
              <a:rPr lang="zh-CN" altLang="zh-CN" sz="1600" b="0" dirty="0">
                <a:solidFill>
                  <a:srgbClr val="FF0000"/>
                </a:solidFill>
                <a:sym typeface="+mn-ea"/>
              </a:rPr>
              <a:t>两台及以下</a:t>
            </a:r>
            <a:r>
              <a:rPr lang="zh-CN" altLang="zh-CN" sz="1600" b="0" dirty="0">
                <a:sym typeface="+mn-ea"/>
              </a:rPr>
              <a:t>主变的</a:t>
            </a:r>
            <a:r>
              <a:rPr lang="en-US" altLang="zh-CN" sz="1600" b="0" dirty="0">
                <a:sym typeface="+mn-ea"/>
              </a:rPr>
              <a:t>110kV</a:t>
            </a:r>
            <a:r>
              <a:rPr lang="zh-CN" altLang="zh-CN" sz="1600" b="0" dirty="0">
                <a:sym typeface="+mn-ea"/>
              </a:rPr>
              <a:t>变电站，</a:t>
            </a:r>
            <a:r>
              <a:rPr lang="zh-CN" altLang="zh-CN" sz="1600" b="0" dirty="0">
                <a:solidFill>
                  <a:srgbClr val="FF0000"/>
                </a:solidFill>
                <a:sym typeface="+mn-ea"/>
              </a:rPr>
              <a:t>退出</a:t>
            </a:r>
            <a:r>
              <a:rPr lang="zh-CN" altLang="zh-CN" sz="1600" b="0" dirty="0">
                <a:sym typeface="+mn-ea"/>
              </a:rPr>
              <a:t>该站</a:t>
            </a:r>
            <a:r>
              <a:rPr lang="en-US" altLang="zh-CN" sz="1600" b="0" dirty="0">
                <a:sym typeface="+mn-ea"/>
              </a:rPr>
              <a:t>10kV</a:t>
            </a:r>
            <a:r>
              <a:rPr lang="zh-CN" altLang="zh-CN" sz="1600" b="0" dirty="0">
                <a:sym typeface="+mn-ea"/>
              </a:rPr>
              <a:t>备自投装置负荷均分功能该功能。</a:t>
            </a:r>
            <a:endParaRPr lang="zh-CN" altLang="zh-CN" sz="1600" b="0" dirty="0"/>
          </a:p>
          <a:p>
            <a:r>
              <a:rPr lang="zh-CN" altLang="zh-CN" sz="1600" b="0" dirty="0">
                <a:sym typeface="+mn-ea"/>
              </a:rPr>
              <a:t>㈣线变组接线结构的</a:t>
            </a:r>
            <a:r>
              <a:rPr lang="en-US" altLang="zh-CN" sz="1600" b="0" dirty="0">
                <a:sym typeface="+mn-ea"/>
              </a:rPr>
              <a:t>110kV</a:t>
            </a:r>
            <a:r>
              <a:rPr lang="zh-CN" altLang="zh-CN" sz="1600" b="0" dirty="0">
                <a:sym typeface="+mn-ea"/>
              </a:rPr>
              <a:t>变电站主变高压侧</a:t>
            </a:r>
            <a:r>
              <a:rPr lang="zh-CN" altLang="zh-CN" sz="1600" b="0" dirty="0">
                <a:solidFill>
                  <a:srgbClr val="FF0000"/>
                </a:solidFill>
                <a:sym typeface="+mn-ea"/>
              </a:rPr>
              <a:t>无法在站内实现并列</a:t>
            </a:r>
            <a:r>
              <a:rPr lang="zh-CN" altLang="zh-CN" sz="1600" b="0" dirty="0">
                <a:sym typeface="+mn-ea"/>
              </a:rPr>
              <a:t>运行的，按分列运行方式处理，</a:t>
            </a:r>
            <a:r>
              <a:rPr lang="zh-CN" altLang="zh-CN" sz="1600" b="0" dirty="0">
                <a:solidFill>
                  <a:srgbClr val="FF0000"/>
                </a:solidFill>
                <a:sym typeface="+mn-ea"/>
              </a:rPr>
              <a:t>退出</a:t>
            </a:r>
            <a:r>
              <a:rPr lang="zh-CN" altLang="zh-CN" sz="1600" b="0" dirty="0">
                <a:sym typeface="+mn-ea"/>
              </a:rPr>
              <a:t>该站</a:t>
            </a:r>
            <a:r>
              <a:rPr lang="en-US" altLang="zh-CN" sz="1600" b="0" dirty="0">
                <a:sym typeface="+mn-ea"/>
              </a:rPr>
              <a:t>10kV</a:t>
            </a:r>
            <a:r>
              <a:rPr lang="zh-CN" altLang="zh-CN" sz="1600" b="0" dirty="0">
                <a:sym typeface="+mn-ea"/>
              </a:rPr>
              <a:t>备自投装置负荷均分功能该功能。</a:t>
            </a:r>
            <a:endParaRPr lang="zh-CN" altLang="en-US" sz="1600" b="0" dirty="0">
              <a:solidFill>
                <a:schemeClr val="tx1"/>
              </a:solidFill>
              <a:sym typeface="+mn-ea"/>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6516216" y="811213"/>
            <a:ext cx="1440160" cy="530225"/>
          </a:xfrm>
          <a:prstGeom prst="rect">
            <a:avLst/>
          </a:prstGeom>
          <a:noFill/>
          <a:ln w="9525">
            <a:noFill/>
            <a:miter lim="800000"/>
          </a:ln>
        </p:spPr>
        <p:txBody>
          <a:bodyPr anchor="ctr"/>
          <a:lstStyle/>
          <a:p>
            <a:pPr algn="r"/>
            <a:r>
              <a:rPr lang="zh-CN" altLang="en-US" sz="2400" dirty="0">
                <a:solidFill>
                  <a:schemeClr val="tx1"/>
                </a:solidFill>
                <a:sym typeface="+mn-ea"/>
              </a:rPr>
              <a:t>日常维护</a:t>
            </a:r>
            <a:endParaRPr lang="zh-CN" altLang="en-US" sz="2600" dirty="0">
              <a:solidFill>
                <a:srgbClr val="FFFFFF"/>
              </a:solidFill>
              <a:latin typeface="Calibri" panose="020F0502020204030204" pitchFamily="34" charset="0"/>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5920903" y="778668"/>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sp>
        <p:nvSpPr>
          <p:cNvPr id="100" name="文本框 99"/>
          <p:cNvSpPr txBox="1"/>
          <p:nvPr/>
        </p:nvSpPr>
        <p:spPr>
          <a:xfrm>
            <a:off x="502707" y="1484784"/>
            <a:ext cx="5294486" cy="337185"/>
          </a:xfrm>
          <a:prstGeom prst="rect">
            <a:avLst/>
          </a:prstGeom>
          <a:noFill/>
          <a:ln w="9525">
            <a:noFill/>
          </a:ln>
        </p:spPr>
        <p:txBody>
          <a:bodyPr wrap="square">
            <a:spAutoFit/>
          </a:bodyPr>
          <a:lstStyle/>
          <a:p>
            <a:pPr marL="0" indent="0" algn="l">
              <a:buFont typeface="+mj-ea"/>
              <a:buNone/>
            </a:pPr>
            <a:r>
              <a:rPr lang="zh-CN" altLang="zh-CN" sz="1600" u="none" dirty="0">
                <a:solidFill>
                  <a:schemeClr val="tx1"/>
                </a:solidFill>
              </a:rPr>
              <a:t>备自投运行中应注意的事项：</a:t>
            </a:r>
            <a:endParaRPr lang="zh-CN" altLang="zh-CN" sz="1600" u="none" dirty="0">
              <a:solidFill>
                <a:schemeClr val="tx1"/>
              </a:solidFill>
              <a:cs typeface="宋体" panose="02010600030101010101" pitchFamily="2" charset="-122"/>
            </a:endParaRPr>
          </a:p>
        </p:txBody>
      </p:sp>
      <p:sp>
        <p:nvSpPr>
          <p:cNvPr id="2" name="文本框 1"/>
          <p:cNvSpPr txBox="1"/>
          <p:nvPr/>
        </p:nvSpPr>
        <p:spPr>
          <a:xfrm>
            <a:off x="343535" y="1829983"/>
            <a:ext cx="8169910" cy="2799715"/>
          </a:xfrm>
          <a:prstGeom prst="rect">
            <a:avLst/>
          </a:prstGeom>
          <a:noFill/>
        </p:spPr>
        <p:txBody>
          <a:bodyPr wrap="square" rtlCol="0" anchor="t">
            <a:spAutoFit/>
          </a:bodyPr>
          <a:lstStyle/>
          <a:p>
            <a:r>
              <a:rPr lang="zh-CN" altLang="zh-CN" sz="1600" b="0" dirty="0">
                <a:solidFill>
                  <a:schemeClr val="tx1"/>
                </a:solidFill>
                <a:sym typeface="+mn-ea"/>
              </a:rPr>
              <a:t>（1）装置电源指示灯均应点亮。</a:t>
            </a:r>
            <a:endParaRPr lang="zh-CN" altLang="zh-CN" sz="1600" b="0" dirty="0">
              <a:solidFill>
                <a:schemeClr val="tx1"/>
              </a:solidFill>
              <a:sym typeface="+mn-ea"/>
            </a:endParaRPr>
          </a:p>
          <a:p>
            <a:r>
              <a:rPr lang="zh-CN" altLang="zh-CN" sz="1600" b="0" dirty="0">
                <a:solidFill>
                  <a:schemeClr val="tx1"/>
                </a:solidFill>
                <a:sym typeface="+mn-ea"/>
              </a:rPr>
              <a:t>（2）面板上除运行灯正常闪亮、充电灯常亮外，不应有其他异信号发出。</a:t>
            </a:r>
            <a:endParaRPr lang="zh-CN" altLang="zh-CN" sz="1600" b="0" dirty="0">
              <a:solidFill>
                <a:schemeClr val="tx1"/>
              </a:solidFill>
              <a:sym typeface="+mn-ea"/>
            </a:endParaRPr>
          </a:p>
          <a:p>
            <a:r>
              <a:rPr lang="zh-CN" altLang="zh-CN" sz="1600" b="0" dirty="0">
                <a:solidFill>
                  <a:schemeClr val="tx1"/>
                </a:solidFill>
                <a:sym typeface="+mn-ea"/>
              </a:rPr>
              <a:t>（3）液晶显示屏上的时间应保持与站内GPS时钟时间一致； </a:t>
            </a:r>
            <a:endParaRPr lang="zh-CN" altLang="zh-CN" sz="1600" b="0" dirty="0">
              <a:solidFill>
                <a:schemeClr val="tx1"/>
              </a:solidFill>
              <a:sym typeface="+mn-ea"/>
            </a:endParaRPr>
          </a:p>
          <a:p>
            <a:r>
              <a:rPr lang="zh-CN" altLang="zh-CN" sz="1600" b="0" dirty="0">
                <a:solidFill>
                  <a:schemeClr val="tx1"/>
                </a:solidFill>
                <a:sym typeface="+mn-ea"/>
              </a:rPr>
              <a:t>（4）装置显示的元件电压、电流、功率及频率等测量结果应正确。</a:t>
            </a:r>
            <a:endParaRPr lang="zh-CN" altLang="zh-CN" sz="1600" b="0" dirty="0">
              <a:solidFill>
                <a:schemeClr val="tx1"/>
              </a:solidFill>
              <a:sym typeface="+mn-ea"/>
            </a:endParaRPr>
          </a:p>
          <a:p>
            <a:pPr marL="0" indent="0" algn="l">
              <a:buFont typeface="+mj-ea"/>
              <a:buNone/>
            </a:pPr>
            <a:r>
              <a:rPr lang="zh-CN" altLang="zh-CN" sz="1600" b="0" dirty="0">
                <a:solidFill>
                  <a:schemeClr val="tx1"/>
                </a:solidFill>
                <a:sym typeface="+mn-ea"/>
              </a:rPr>
              <a:t>（5）在压板变位或更改定值时，应在30秒内按复位按钮加以确认，否则装置会告警。修改定值时应先断开跳闸出口压板，修改完毕，检查无误后，在重新投入跳闸压板；正常运行时，不得随意修改定值。</a:t>
            </a:r>
            <a:endParaRPr lang="zh-CN" altLang="zh-CN" sz="1600" b="0" dirty="0">
              <a:solidFill>
                <a:schemeClr val="tx1"/>
              </a:solidFill>
              <a:sym typeface="+mn-ea"/>
            </a:endParaRPr>
          </a:p>
          <a:p>
            <a:pPr marL="0" indent="0" algn="l">
              <a:buFont typeface="+mj-ea"/>
              <a:buNone/>
            </a:pPr>
            <a:r>
              <a:rPr lang="zh-CN" altLang="en-US" sz="1600" b="0" dirty="0" smtClean="0">
                <a:solidFill>
                  <a:schemeClr val="tx1"/>
                </a:solidFill>
                <a:cs typeface="宋体" panose="02010600030101010101" pitchFamily="2" charset="-122"/>
                <a:sym typeface="+mn-ea"/>
              </a:rPr>
              <a:t>（</a:t>
            </a:r>
            <a:r>
              <a:rPr lang="en-US" altLang="zh-CN" sz="1600" b="0" dirty="0" smtClean="0">
                <a:solidFill>
                  <a:schemeClr val="tx1"/>
                </a:solidFill>
                <a:cs typeface="宋体" panose="02010600030101010101" pitchFamily="2" charset="-122"/>
                <a:sym typeface="+mn-ea"/>
              </a:rPr>
              <a:t>6</a:t>
            </a:r>
            <a:r>
              <a:rPr lang="zh-CN" altLang="en-US" sz="1600" b="0" dirty="0" smtClean="0">
                <a:solidFill>
                  <a:schemeClr val="tx1"/>
                </a:solidFill>
                <a:cs typeface="宋体" panose="02010600030101010101" pitchFamily="2" charset="-122"/>
                <a:sym typeface="+mn-ea"/>
              </a:rPr>
              <a:t>）在</a:t>
            </a:r>
            <a:r>
              <a:rPr lang="zh-CN" altLang="en-US" sz="1600" b="0" dirty="0">
                <a:solidFill>
                  <a:schemeClr val="tx1"/>
                </a:solidFill>
                <a:cs typeface="宋体" panose="02010600030101010101" pitchFamily="2" charset="-122"/>
                <a:sym typeface="+mn-ea"/>
              </a:rPr>
              <a:t>进行停用备自投操作时，应首先退出其出口压板，在停用其直流电源，最后退出交流电源，备自投投运时，操作顺序应相反，以防止装置发生误动事故。在操作过程中，遇有装置异常情况，应慎重对待，妥善处理</a:t>
            </a:r>
            <a:r>
              <a:rPr lang="zh-CN" altLang="en-US" sz="1600" b="0" dirty="0" smtClean="0">
                <a:solidFill>
                  <a:schemeClr val="tx1"/>
                </a:solidFill>
                <a:cs typeface="宋体" panose="02010600030101010101" pitchFamily="2" charset="-122"/>
                <a:sym typeface="+mn-ea"/>
              </a:rPr>
              <a:t>。</a:t>
            </a:r>
            <a:endParaRPr lang="en-US" altLang="zh-CN" sz="1600" b="0" dirty="0" smtClean="0">
              <a:solidFill>
                <a:schemeClr val="tx1"/>
              </a:solidFill>
              <a:cs typeface="宋体" panose="02010600030101010101" pitchFamily="2" charset="-122"/>
              <a:sym typeface="+mn-ea"/>
            </a:endParaRPr>
          </a:p>
          <a:p>
            <a:pPr marL="0" indent="0" algn="l">
              <a:buFont typeface="+mj-ea"/>
              <a:buNone/>
            </a:pPr>
            <a:endParaRPr lang="en-US" altLang="zh-CN" sz="1600" b="0" u="none" dirty="0" smtClean="0">
              <a:solidFill>
                <a:schemeClr val="tx1"/>
              </a:solidFill>
              <a:cs typeface="宋体" panose="02010600030101010101" pitchFamily="2" charset="-122"/>
              <a:sym typeface="+mn-ea"/>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8" name="Picture 10" descr="图片2"/>
          <p:cNvPicPr>
            <a:picLocks noChangeAspect="1" noChangeArrowheads="1"/>
          </p:cNvPicPr>
          <p:nvPr/>
        </p:nvPicPr>
        <p:blipFill>
          <a:blip r:embed="rId1"/>
          <a:srcRect/>
          <a:stretch>
            <a:fillRect/>
          </a:stretch>
        </p:blipFill>
        <p:spPr bwMode="auto">
          <a:xfrm>
            <a:off x="-17463" y="5219700"/>
            <a:ext cx="9148763" cy="1663700"/>
          </a:xfrm>
          <a:prstGeom prst="rect">
            <a:avLst/>
          </a:prstGeom>
          <a:noFill/>
        </p:spPr>
      </p:pic>
      <p:sp>
        <p:nvSpPr>
          <p:cNvPr id="8" name="TextBox 7"/>
          <p:cNvSpPr txBox="1"/>
          <p:nvPr/>
        </p:nvSpPr>
        <p:spPr>
          <a:xfrm>
            <a:off x="5286380" y="5500702"/>
            <a:ext cx="4286280" cy="1384995"/>
          </a:xfrm>
          <a:prstGeom prst="rect">
            <a:avLst/>
          </a:prstGeom>
          <a:noFill/>
        </p:spPr>
        <p:txBody>
          <a:bodyPr>
            <a:spAutoFit/>
          </a:bodyPr>
          <a:lstStyle/>
          <a:p>
            <a:pPr fontAlgn="auto">
              <a:spcBef>
                <a:spcPts val="325"/>
              </a:spcBef>
              <a:spcAft>
                <a:spcPts val="500"/>
              </a:spcAft>
              <a:defRPr/>
            </a:pPr>
            <a:r>
              <a:rPr lang="zh-CN" altLang="en-US" sz="1600" dirty="0">
                <a:ln w="57150">
                  <a:solidFill>
                    <a:srgbClr val="FFFFFF"/>
                  </a:solidFill>
                </a:ln>
                <a:solidFill>
                  <a:srgbClr val="FFFFFF"/>
                </a:solidFill>
                <a:latin typeface="微软雅黑" panose="020B0503020204020204" pitchFamily="34" charset="-122"/>
                <a:ea typeface="微软雅黑" panose="020B0503020204020204" pitchFamily="34" charset="-122"/>
              </a:rPr>
              <a:t>关键词：</a:t>
            </a:r>
            <a:endParaRPr lang="zh-CN" altLang="en-US" sz="1600" dirty="0">
              <a:ln w="57150">
                <a:solidFill>
                  <a:srgbClr val="FFFFFF"/>
                </a:solidFill>
              </a:ln>
              <a:solidFill>
                <a:srgbClr val="FFFFFF"/>
              </a:solidFill>
              <a:latin typeface="微软雅黑" panose="020B0503020204020204" pitchFamily="34" charset="-122"/>
              <a:ea typeface="微软雅黑" panose="020B0503020204020204" pitchFamily="34" charset="-122"/>
            </a:endParaRPr>
          </a:p>
          <a:p>
            <a:pPr fontAlgn="auto">
              <a:spcBef>
                <a:spcPts val="325"/>
              </a:spcBef>
              <a:spcAft>
                <a:spcPts val="500"/>
              </a:spcAft>
              <a:defRPr/>
            </a:pPr>
            <a:r>
              <a:rPr lang="zh-CN" altLang="en-US" sz="1600" dirty="0">
                <a:ln w="57150">
                  <a:solidFill>
                    <a:srgbClr val="FFFFFF"/>
                  </a:solidFill>
                </a:ln>
                <a:solidFill>
                  <a:srgbClr val="FFFFFF"/>
                </a:solidFill>
                <a:latin typeface="微软雅黑" panose="020B0503020204020204" pitchFamily="34" charset="-122"/>
                <a:ea typeface="微软雅黑" panose="020B0503020204020204" pitchFamily="34" charset="-122"/>
              </a:rPr>
              <a:t>（</a:t>
            </a:r>
            <a:r>
              <a:rPr lang="en-US" altLang="zh-CN" sz="1600" dirty="0">
                <a:ln w="57150">
                  <a:solidFill>
                    <a:srgbClr val="FFFFFF"/>
                  </a:solidFill>
                </a:ln>
                <a:solidFill>
                  <a:srgbClr val="FFFFFF"/>
                </a:solidFill>
                <a:latin typeface="微软雅黑" panose="020B0503020204020204" pitchFamily="34" charset="-122"/>
                <a:ea typeface="微软雅黑" panose="020B0503020204020204" pitchFamily="34" charset="-122"/>
              </a:rPr>
              <a:t>XXXX</a:t>
            </a:r>
            <a:r>
              <a:rPr lang="zh-CN" altLang="en-US" sz="1600" dirty="0">
                <a:ln w="57150">
                  <a:solidFill>
                    <a:srgbClr val="FFFFFF"/>
                  </a:solidFill>
                </a:ln>
                <a:solidFill>
                  <a:srgbClr val="FFFFFF"/>
                </a:solidFill>
                <a:latin typeface="微软雅黑" panose="020B0503020204020204" pitchFamily="34" charset="-122"/>
                <a:ea typeface="微软雅黑" panose="020B0503020204020204" pitchFamily="34" charset="-122"/>
              </a:rPr>
              <a:t>技能）</a:t>
            </a:r>
            <a:endParaRPr lang="zh-CN" altLang="en-US" sz="1600" dirty="0">
              <a:ln w="57150">
                <a:solidFill>
                  <a:srgbClr val="FFFFFF"/>
                </a:solidFill>
              </a:ln>
              <a:solidFill>
                <a:srgbClr val="FFFFFF"/>
              </a:solidFill>
              <a:latin typeface="微软雅黑" panose="020B0503020204020204" pitchFamily="34" charset="-122"/>
              <a:ea typeface="微软雅黑" panose="020B0503020204020204" pitchFamily="34" charset="-122"/>
            </a:endParaRPr>
          </a:p>
          <a:p>
            <a:pPr fontAlgn="auto">
              <a:spcBef>
                <a:spcPts val="325"/>
              </a:spcBef>
              <a:spcAft>
                <a:spcPts val="500"/>
              </a:spcAft>
              <a:defRPr/>
            </a:pPr>
            <a:r>
              <a:rPr lang="zh-CN" altLang="en-US" sz="1600" dirty="0">
                <a:ln w="57150">
                  <a:solidFill>
                    <a:srgbClr val="FFFFFF"/>
                  </a:solidFill>
                </a:ln>
                <a:solidFill>
                  <a:srgbClr val="FFFFFF"/>
                </a:solidFill>
                <a:latin typeface="微软雅黑" panose="020B0503020204020204" pitchFamily="34" charset="-122"/>
                <a:ea typeface="微软雅黑" panose="020B0503020204020204" pitchFamily="34" charset="-122"/>
              </a:rPr>
              <a:t>（</a:t>
            </a:r>
            <a:r>
              <a:rPr lang="en-US" altLang="zh-CN" sz="1600" dirty="0">
                <a:ln w="57150">
                  <a:solidFill>
                    <a:srgbClr val="FFFFFF"/>
                  </a:solidFill>
                </a:ln>
                <a:solidFill>
                  <a:srgbClr val="FFFFFF"/>
                </a:solidFill>
                <a:latin typeface="微软雅黑" panose="020B0503020204020204" pitchFamily="34" charset="-122"/>
                <a:ea typeface="微软雅黑" panose="020B0503020204020204" pitchFamily="34" charset="-122"/>
              </a:rPr>
              <a:t>XXXX</a:t>
            </a:r>
            <a:r>
              <a:rPr lang="zh-CN" altLang="en-US" sz="1600" dirty="0">
                <a:ln w="57150">
                  <a:solidFill>
                    <a:srgbClr val="FFFFFF"/>
                  </a:solidFill>
                </a:ln>
                <a:solidFill>
                  <a:srgbClr val="FFFFFF"/>
                </a:solidFill>
                <a:latin typeface="微软雅黑" panose="020B0503020204020204" pitchFamily="34" charset="-122"/>
                <a:ea typeface="微软雅黑" panose="020B0503020204020204" pitchFamily="34" charset="-122"/>
              </a:rPr>
              <a:t>能力）</a:t>
            </a:r>
            <a:endParaRPr lang="zh-CN" altLang="en-US" sz="1600" dirty="0">
              <a:ln w="57150">
                <a:solidFill>
                  <a:srgbClr val="FFFFFF"/>
                </a:solidFill>
              </a:ln>
              <a:solidFill>
                <a:srgbClr val="FFFFFF"/>
              </a:solidFill>
              <a:latin typeface="微软雅黑" panose="020B0503020204020204" pitchFamily="34" charset="-122"/>
              <a:ea typeface="微软雅黑" panose="020B0503020204020204" pitchFamily="34" charset="-122"/>
            </a:endParaRPr>
          </a:p>
          <a:p>
            <a:pPr fontAlgn="auto">
              <a:spcBef>
                <a:spcPts val="325"/>
              </a:spcBef>
              <a:spcAft>
                <a:spcPts val="500"/>
              </a:spcAft>
              <a:defRPr/>
            </a:pPr>
            <a:r>
              <a:rPr lang="zh-CN" altLang="en-US" sz="1600" dirty="0">
                <a:ln w="57150">
                  <a:solidFill>
                    <a:srgbClr val="FFFFFF"/>
                  </a:solidFill>
                </a:ln>
                <a:solidFill>
                  <a:srgbClr val="FFFFFF"/>
                </a:solidFill>
                <a:latin typeface="微软雅黑" panose="020B0503020204020204" pitchFamily="34" charset="-122"/>
                <a:ea typeface="微软雅黑" panose="020B0503020204020204" pitchFamily="34" charset="-122"/>
              </a:rPr>
              <a:t>（</a:t>
            </a:r>
            <a:r>
              <a:rPr lang="en-US" altLang="zh-CN" sz="1600" dirty="0">
                <a:ln w="57150">
                  <a:solidFill>
                    <a:srgbClr val="FFFFFF"/>
                  </a:solidFill>
                </a:ln>
                <a:solidFill>
                  <a:srgbClr val="FFFFFF"/>
                </a:solidFill>
                <a:latin typeface="微软雅黑" panose="020B0503020204020204" pitchFamily="34" charset="-122"/>
                <a:ea typeface="微软雅黑" panose="020B0503020204020204" pitchFamily="34" charset="-122"/>
              </a:rPr>
              <a:t>XXXX</a:t>
            </a:r>
            <a:r>
              <a:rPr lang="zh-CN" altLang="en-US" sz="1600" dirty="0">
                <a:ln w="57150">
                  <a:solidFill>
                    <a:srgbClr val="FFFFFF"/>
                  </a:solidFill>
                </a:ln>
                <a:solidFill>
                  <a:srgbClr val="FFFFFF"/>
                </a:solidFill>
                <a:latin typeface="微软雅黑" panose="020B0503020204020204" pitchFamily="34" charset="-122"/>
                <a:ea typeface="微软雅黑" panose="020B0503020204020204" pitchFamily="34" charset="-122"/>
              </a:rPr>
              <a:t>方法）</a:t>
            </a:r>
            <a:endParaRPr lang="zh-CN" altLang="en-US" sz="1600" b="0" dirty="0">
              <a:ln w="57150">
                <a:solidFill>
                  <a:srgbClr val="FFFFFF"/>
                </a:solidFill>
              </a:ln>
              <a:solidFill>
                <a:srgbClr val="FFFFFF"/>
              </a:solidFill>
              <a:latin typeface="+mn-lt"/>
              <a:ea typeface="+mn-ea"/>
            </a:endParaRPr>
          </a:p>
        </p:txBody>
      </p:sp>
      <p:sp>
        <p:nvSpPr>
          <p:cNvPr id="7" name="矩形 3"/>
          <p:cNvSpPr>
            <a:spLocks noChangeArrowheads="1"/>
          </p:cNvSpPr>
          <p:nvPr/>
        </p:nvSpPr>
        <p:spPr bwMode="auto">
          <a:xfrm>
            <a:off x="0" y="2005013"/>
            <a:ext cx="9123363" cy="2071687"/>
          </a:xfrm>
          <a:prstGeom prst="rect">
            <a:avLst/>
          </a:prstGeom>
          <a:noFill/>
          <a:ln>
            <a:noFill/>
          </a:ln>
        </p:spPr>
        <p:style>
          <a:lnRef idx="3">
            <a:schemeClr val="lt1"/>
          </a:lnRef>
          <a:fillRef idx="1">
            <a:schemeClr val="accent5"/>
          </a:fillRef>
          <a:effectRef idx="1">
            <a:schemeClr val="accent5"/>
          </a:effectRef>
          <a:fontRef idx="minor">
            <a:schemeClr val="lt1"/>
          </a:fontRef>
        </p:style>
        <p:txBody>
          <a:bodyPr anchor="ctr"/>
          <a:lstStyle/>
          <a:p>
            <a:pPr algn="ctr"/>
            <a:r>
              <a:rPr lang="zh-CN" altLang="en-US" sz="4000" dirty="0">
                <a:solidFill>
                  <a:schemeClr val="tx1"/>
                </a:solidFill>
                <a:latin typeface="黑体" panose="02010609060101010101" pitchFamily="2" charset="-122"/>
                <a:ea typeface="黑体" panose="02010609060101010101" pitchFamily="2" charset="-122"/>
              </a:rPr>
              <a:t>谢谢聆听</a:t>
            </a:r>
            <a:endParaRPr lang="zh-CN" altLang="en-US" sz="4000" dirty="0">
              <a:solidFill>
                <a:schemeClr val="tx1"/>
              </a:solidFill>
              <a:latin typeface="黑体" panose="02010609060101010101" pitchFamily="2" charset="-122"/>
              <a:ea typeface="黑体" panose="02010609060101010101" pitchFamily="2" charset="-122"/>
            </a:endParaRPr>
          </a:p>
        </p:txBody>
      </p:sp>
      <p:pic>
        <p:nvPicPr>
          <p:cNvPr id="37895"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37897" name="Picture 3"/>
          <p:cNvPicPr>
            <a:picLocks noChangeAspect="1" noChangeArrowheads="1"/>
          </p:cNvPicPr>
          <p:nvPr/>
        </p:nvPicPr>
        <p:blipFill>
          <a:blip r:embed="rId3"/>
          <a:srcRect/>
          <a:stretch>
            <a:fillRect/>
          </a:stretch>
        </p:blipFill>
        <p:spPr bwMode="auto">
          <a:xfrm>
            <a:off x="0" y="6367463"/>
            <a:ext cx="9144000" cy="511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6575425" y="796290"/>
            <a:ext cx="2244725" cy="570230"/>
          </a:xfrm>
          <a:prstGeom prst="rect">
            <a:avLst/>
          </a:prstGeom>
          <a:noFill/>
          <a:ln w="9525">
            <a:noFill/>
            <a:miter lim="800000"/>
          </a:ln>
        </p:spPr>
        <p:txBody>
          <a:bodyPr anchor="ctr"/>
          <a:lstStyle/>
          <a:p>
            <a:pPr algn="r"/>
            <a:r>
              <a:rPr lang="zh-CN" altLang="en-US" sz="2600">
                <a:solidFill>
                  <a:srgbClr val="FFFFFF"/>
                </a:solidFill>
                <a:latin typeface="Calibri" panose="020F0502020204030204" pitchFamily="34" charset="0"/>
                <a:sym typeface="+mn-ea"/>
              </a:rPr>
              <a:t>课程内容目录</a:t>
            </a:r>
            <a:endParaRPr lang="zh-CN" altLang="en-US" sz="2600" dirty="0">
              <a:solidFill>
                <a:srgbClr val="FFFFFF"/>
              </a:solidFill>
              <a:latin typeface="Calibri" panose="020F0502020204030204" pitchFamily="34" charset="0"/>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5979512" y="783430"/>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sp>
        <p:nvSpPr>
          <p:cNvPr id="31" name="任意多边形 30"/>
          <p:cNvSpPr>
            <a:spLocks noChangeAspect="1"/>
          </p:cNvSpPr>
          <p:nvPr>
            <p:custDataLst>
              <p:tags r:id="rId5"/>
            </p:custDataLst>
          </p:nvPr>
        </p:nvSpPr>
        <p:spPr>
          <a:xfrm>
            <a:off x="2292028" y="169737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eaLnBrk="1" fontAlgn="auto" hangingPunct="1">
              <a:spcBef>
                <a:spcPts val="0"/>
              </a:spcBef>
              <a:spcAft>
                <a:spcPts val="0"/>
              </a:spcAft>
              <a:defRPr/>
            </a:pPr>
            <a:r>
              <a:rPr lang="zh-CN" altLang="en-US" sz="2000" dirty="0" smtClean="0">
                <a:solidFill>
                  <a:srgbClr val="FFFFFF"/>
                </a:solidFill>
                <a:latin typeface="微软雅黑" panose="020B0503020204020204" pitchFamily="34" charset="-122"/>
              </a:rPr>
              <a:t>               </a:t>
            </a:r>
            <a:r>
              <a:rPr lang="zh-CN" altLang="en-US" sz="2000" dirty="0" smtClean="0">
                <a:solidFill>
                  <a:srgbClr val="FFFFFF"/>
                </a:solidFill>
                <a:latin typeface="微软雅黑" panose="020B0503020204020204" pitchFamily="34" charset="-122"/>
                <a:sym typeface="+mn-ea"/>
              </a:rPr>
              <a:t>背景</a:t>
            </a:r>
            <a:endParaRPr lang="zh-CN" altLang="en-US" sz="2000" dirty="0">
              <a:solidFill>
                <a:srgbClr val="FFFFFF"/>
              </a:solidFill>
              <a:latin typeface="微软雅黑" panose="020B0503020204020204" pitchFamily="34" charset="-122"/>
            </a:endParaRPr>
          </a:p>
        </p:txBody>
      </p:sp>
      <p:sp>
        <p:nvSpPr>
          <p:cNvPr id="32" name="六边形 31"/>
          <p:cNvSpPr>
            <a:spLocks noChangeAspect="1"/>
          </p:cNvSpPr>
          <p:nvPr>
            <p:custDataLst>
              <p:tags r:id="rId6"/>
            </p:custDataLst>
          </p:nvPr>
        </p:nvSpPr>
        <p:spPr>
          <a:xfrm>
            <a:off x="2346620" y="1742239"/>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fontAlgn="auto" hangingPunct="1">
              <a:spcBef>
                <a:spcPts val="0"/>
              </a:spcBef>
              <a:spcAft>
                <a:spcPts val="0"/>
              </a:spcAft>
              <a:defRPr/>
            </a:pPr>
            <a:r>
              <a:rPr lang="en-US" altLang="zh-CN" sz="2000" dirty="0" smtClean="0">
                <a:solidFill>
                  <a:srgbClr val="4D4D4D"/>
                </a:solidFill>
              </a:rPr>
              <a:t>1</a:t>
            </a:r>
            <a:endParaRPr lang="zh-CN" altLang="en-US" sz="2000" dirty="0">
              <a:solidFill>
                <a:srgbClr val="4D4D4D"/>
              </a:solidFill>
            </a:endParaRPr>
          </a:p>
        </p:txBody>
      </p:sp>
      <p:sp>
        <p:nvSpPr>
          <p:cNvPr id="33" name="任意多边形 32"/>
          <p:cNvSpPr>
            <a:spLocks noChangeAspect="1"/>
          </p:cNvSpPr>
          <p:nvPr>
            <p:custDataLst>
              <p:tags r:id="rId7"/>
            </p:custDataLst>
          </p:nvPr>
        </p:nvSpPr>
        <p:spPr>
          <a:xfrm>
            <a:off x="2292028" y="241745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2">
              <a:alpha val="20000"/>
            </a:schemeClr>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just" eaLnBrk="1" fontAlgn="auto" hangingPunct="1">
              <a:spcBef>
                <a:spcPts val="0"/>
              </a:spcBef>
              <a:spcAft>
                <a:spcPts val="0"/>
              </a:spcAft>
              <a:defRPr/>
            </a:pPr>
            <a:r>
              <a:rPr lang="en-US" altLang="zh-CN" sz="2000" dirty="0" smtClean="0">
                <a:solidFill>
                  <a:srgbClr val="FFFFFF"/>
                </a:solidFill>
                <a:latin typeface="微软雅黑" panose="020B0503020204020204" pitchFamily="34" charset="-122"/>
              </a:rPr>
              <a:t>               </a:t>
            </a:r>
            <a:r>
              <a:rPr lang="zh-CN" altLang="en-US" sz="2000" dirty="0" smtClean="0">
                <a:solidFill>
                  <a:srgbClr val="FFFFFF"/>
                </a:solidFill>
                <a:latin typeface="微软雅黑" panose="020B0503020204020204" pitchFamily="34" charset="-122"/>
              </a:rPr>
              <a:t>定义</a:t>
            </a:r>
            <a:endParaRPr lang="zh-CN" altLang="en-US" sz="2000" dirty="0">
              <a:solidFill>
                <a:srgbClr val="FFFFFF"/>
              </a:solidFill>
              <a:latin typeface="微软雅黑" panose="020B0503020204020204" pitchFamily="34" charset="-122"/>
            </a:endParaRPr>
          </a:p>
        </p:txBody>
      </p:sp>
      <p:sp>
        <p:nvSpPr>
          <p:cNvPr id="34" name="六边形 33"/>
          <p:cNvSpPr>
            <a:spLocks noChangeAspect="1"/>
          </p:cNvSpPr>
          <p:nvPr>
            <p:custDataLst>
              <p:tags r:id="rId8"/>
            </p:custDataLst>
          </p:nvPr>
        </p:nvSpPr>
        <p:spPr>
          <a:xfrm>
            <a:off x="2346620" y="2462954"/>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US" altLang="zh-CN" sz="2000" dirty="0" smtClean="0">
                <a:solidFill>
                  <a:srgbClr val="C0B88E"/>
                </a:solidFill>
              </a:rPr>
              <a:t>2</a:t>
            </a:r>
            <a:endParaRPr lang="zh-CN" altLang="en-US" sz="2000" dirty="0">
              <a:solidFill>
                <a:srgbClr val="C0B88E"/>
              </a:solidFill>
            </a:endParaRPr>
          </a:p>
        </p:txBody>
      </p:sp>
      <p:sp>
        <p:nvSpPr>
          <p:cNvPr id="35" name="任意多边形 34"/>
          <p:cNvSpPr>
            <a:spLocks noChangeAspect="1"/>
          </p:cNvSpPr>
          <p:nvPr>
            <p:custDataLst>
              <p:tags r:id="rId9"/>
            </p:custDataLst>
          </p:nvPr>
        </p:nvSpPr>
        <p:spPr>
          <a:xfrm>
            <a:off x="2292028" y="313753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1">
              <a:alpha val="20000"/>
            </a:schemeClr>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just" eaLnBrk="1" fontAlgn="auto" hangingPunct="1">
              <a:spcBef>
                <a:spcPts val="0"/>
              </a:spcBef>
              <a:spcAft>
                <a:spcPts val="0"/>
              </a:spcAft>
              <a:defRPr/>
            </a:pPr>
            <a:r>
              <a:rPr lang="zh-CN" altLang="en-US" sz="1400" dirty="0" smtClean="0">
                <a:solidFill>
                  <a:srgbClr val="FFFFFF"/>
                </a:solidFill>
                <a:latin typeface="微软雅黑" panose="020B0503020204020204" pitchFamily="34" charset="-122"/>
              </a:rPr>
              <a:t>                 </a:t>
            </a:r>
            <a:r>
              <a:rPr lang="zh-CN" altLang="en-US" sz="2000" dirty="0" smtClean="0">
                <a:solidFill>
                  <a:srgbClr val="FFFFFF"/>
                </a:solidFill>
                <a:latin typeface="微软雅黑" panose="020B0503020204020204" pitchFamily="34" charset="-122"/>
                <a:sym typeface="+mn-ea"/>
              </a:rPr>
              <a:t>基本原则</a:t>
            </a:r>
            <a:endParaRPr lang="zh-CN" altLang="en-US" sz="2000" dirty="0">
              <a:solidFill>
                <a:srgbClr val="FFFFFF"/>
              </a:solidFill>
              <a:latin typeface="微软雅黑" panose="020B0503020204020204" pitchFamily="34" charset="-122"/>
            </a:endParaRPr>
          </a:p>
        </p:txBody>
      </p:sp>
      <p:sp>
        <p:nvSpPr>
          <p:cNvPr id="37" name="六边形 36"/>
          <p:cNvSpPr>
            <a:spLocks noChangeAspect="1"/>
          </p:cNvSpPr>
          <p:nvPr>
            <p:custDataLst>
              <p:tags r:id="rId10"/>
            </p:custDataLst>
          </p:nvPr>
        </p:nvSpPr>
        <p:spPr>
          <a:xfrm>
            <a:off x="2346620" y="3182082"/>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US" altLang="zh-CN" sz="2000" dirty="0" smtClean="0">
                <a:solidFill>
                  <a:srgbClr val="C0B88E"/>
                </a:solidFill>
              </a:rPr>
              <a:t>3</a:t>
            </a:r>
            <a:endParaRPr lang="zh-CN" altLang="en-US" sz="2000" dirty="0">
              <a:solidFill>
                <a:srgbClr val="C0B88E"/>
              </a:solidFill>
            </a:endParaRPr>
          </a:p>
        </p:txBody>
      </p:sp>
      <p:sp>
        <p:nvSpPr>
          <p:cNvPr id="38" name="任意多边形 37"/>
          <p:cNvSpPr>
            <a:spLocks noChangeAspect="1"/>
          </p:cNvSpPr>
          <p:nvPr>
            <p:custDataLst>
              <p:tags r:id="rId11"/>
            </p:custDataLst>
          </p:nvPr>
        </p:nvSpPr>
        <p:spPr>
          <a:xfrm>
            <a:off x="2292028" y="385761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2">
              <a:alpha val="20000"/>
            </a:schemeClr>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just" fontAlgn="auto">
              <a:spcBef>
                <a:spcPts val="0"/>
              </a:spcBef>
              <a:spcAft>
                <a:spcPts val="0"/>
              </a:spcAft>
            </a:pPr>
            <a:r>
              <a:rPr lang="zh-CN" altLang="en-US" sz="2000" dirty="0">
                <a:solidFill>
                  <a:srgbClr val="FFFFFF"/>
                </a:solidFill>
                <a:latin typeface="微软雅黑" panose="020B0503020204020204" pitchFamily="34" charset="-122"/>
              </a:rPr>
              <a:t>            </a:t>
            </a:r>
            <a:r>
              <a:rPr lang="zh-CN" altLang="en-US" sz="2000" dirty="0" smtClean="0">
                <a:solidFill>
                  <a:srgbClr val="FFFFFF"/>
                </a:solidFill>
                <a:latin typeface="微软雅黑" panose="020B0503020204020204" pitchFamily="34" charset="-122"/>
                <a:sym typeface="+mn-ea"/>
              </a:rPr>
              <a:t>应用范围</a:t>
            </a:r>
            <a:endParaRPr lang="zh-CN" altLang="en-US" sz="2000" dirty="0">
              <a:solidFill>
                <a:srgbClr val="FFFFFF"/>
              </a:solidFill>
              <a:latin typeface="微软雅黑" panose="020B0503020204020204" pitchFamily="34" charset="-122"/>
            </a:endParaRPr>
          </a:p>
        </p:txBody>
      </p:sp>
      <p:sp>
        <p:nvSpPr>
          <p:cNvPr id="39" name="六边形 38"/>
          <p:cNvSpPr>
            <a:spLocks noChangeAspect="1"/>
          </p:cNvSpPr>
          <p:nvPr>
            <p:custDataLst>
              <p:tags r:id="rId12"/>
            </p:custDataLst>
          </p:nvPr>
        </p:nvSpPr>
        <p:spPr>
          <a:xfrm>
            <a:off x="2346620" y="3902796"/>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r>
              <a:rPr lang="en-US" altLang="zh-CN" sz="2000" dirty="0">
                <a:solidFill>
                  <a:srgbClr val="C0B88E"/>
                </a:solidFill>
              </a:rPr>
              <a:t>4</a:t>
            </a:r>
            <a:endParaRPr lang="zh-CN" altLang="en-US" sz="2000" dirty="0">
              <a:solidFill>
                <a:srgbClr val="C0B88E"/>
              </a:solidFill>
            </a:endParaRPr>
          </a:p>
        </p:txBody>
      </p:sp>
      <p:sp>
        <p:nvSpPr>
          <p:cNvPr id="40" name="任意多边形 39"/>
          <p:cNvSpPr>
            <a:spLocks noChangeAspect="1"/>
          </p:cNvSpPr>
          <p:nvPr>
            <p:custDataLst>
              <p:tags r:id="rId13"/>
            </p:custDataLst>
          </p:nvPr>
        </p:nvSpPr>
        <p:spPr>
          <a:xfrm>
            <a:off x="2292028" y="457769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1">
              <a:alpha val="20000"/>
            </a:schemeClr>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just" fontAlgn="auto">
              <a:spcBef>
                <a:spcPts val="0"/>
              </a:spcBef>
              <a:spcAft>
                <a:spcPts val="0"/>
              </a:spcAft>
              <a:defRPr/>
            </a:pPr>
            <a:r>
              <a:rPr lang="zh-CN" altLang="en-US" sz="2000" dirty="0" smtClean="0">
                <a:solidFill>
                  <a:srgbClr val="FFFFFF"/>
                </a:solidFill>
                <a:latin typeface="微软雅黑" panose="020B0503020204020204" pitchFamily="34" charset="-122"/>
                <a:sym typeface="+mn-ea"/>
              </a:rPr>
              <a:t>     现场维护注意事项</a:t>
            </a:r>
            <a:endParaRPr lang="zh-CN" altLang="en-US" sz="2000" dirty="0">
              <a:solidFill>
                <a:srgbClr val="FFFFFF"/>
              </a:solidFill>
              <a:latin typeface="微软雅黑" panose="020B0503020204020204" pitchFamily="34" charset="-122"/>
            </a:endParaRPr>
          </a:p>
        </p:txBody>
      </p:sp>
      <p:sp>
        <p:nvSpPr>
          <p:cNvPr id="41" name="六边形 40"/>
          <p:cNvSpPr>
            <a:spLocks noChangeAspect="1"/>
          </p:cNvSpPr>
          <p:nvPr>
            <p:custDataLst>
              <p:tags r:id="rId14"/>
            </p:custDataLst>
          </p:nvPr>
        </p:nvSpPr>
        <p:spPr>
          <a:xfrm>
            <a:off x="2346620" y="4622624"/>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US" altLang="zh-CN" sz="2000" dirty="0" smtClean="0">
                <a:solidFill>
                  <a:srgbClr val="C0B88E"/>
                </a:solidFill>
              </a:rPr>
              <a:t>5</a:t>
            </a:r>
            <a:endParaRPr lang="zh-CN" altLang="en-US" sz="2000" dirty="0">
              <a:solidFill>
                <a:srgbClr val="C0B88E"/>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6463457" y="831850"/>
            <a:ext cx="2356693" cy="505194"/>
          </a:xfrm>
          <a:prstGeom prst="rect">
            <a:avLst/>
          </a:prstGeom>
          <a:noFill/>
          <a:ln w="9525">
            <a:noFill/>
            <a:miter lim="800000"/>
          </a:ln>
        </p:spPr>
        <p:txBody>
          <a:bodyPr anchor="ctr"/>
          <a:lstStyle/>
          <a:p>
            <a:r>
              <a:rPr lang="zh-CN" altLang="en-US" sz="2800" dirty="0">
                <a:solidFill>
                  <a:schemeClr val="tx1"/>
                </a:solidFill>
                <a:latin typeface="微软雅黑" panose="020B0503020204020204" pitchFamily="34" charset="-122"/>
                <a:ea typeface="微软雅黑" panose="020B0503020204020204" pitchFamily="34" charset="-122"/>
              </a:rPr>
              <a:t>备自投需求</a:t>
            </a:r>
            <a:endParaRPr lang="zh-CN" altLang="en-US" sz="2800" dirty="0">
              <a:solidFill>
                <a:schemeClr val="tx1"/>
              </a:solidFill>
              <a:latin typeface="微软雅黑" panose="020B0503020204020204" pitchFamily="34" charset="-122"/>
              <a:ea typeface="微软雅黑" panose="020B0503020204020204" pitchFamily="34" charset="-122"/>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5868144" y="831850"/>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sp>
        <p:nvSpPr>
          <p:cNvPr id="2" name="矩形 1"/>
          <p:cNvSpPr/>
          <p:nvPr/>
        </p:nvSpPr>
        <p:spPr>
          <a:xfrm>
            <a:off x="466725" y="1726077"/>
            <a:ext cx="8425755" cy="2603790"/>
          </a:xfrm>
          <a:prstGeom prst="rect">
            <a:avLst/>
          </a:prstGeom>
        </p:spPr>
        <p:txBody>
          <a:bodyPr wrap="square">
            <a:spAutoFit/>
          </a:bodyPr>
          <a:lstStyle/>
          <a:p>
            <a:pPr>
              <a:lnSpc>
                <a:spcPct val="110000"/>
              </a:lnSpc>
              <a:spcBef>
                <a:spcPct val="20000"/>
              </a:spcBef>
            </a:pPr>
            <a:r>
              <a:rPr lang="zh-CN" altLang="en-US" sz="2400" dirty="0" smtClean="0">
                <a:solidFill>
                  <a:schemeClr val="tx1"/>
                </a:solidFill>
                <a:latin typeface="+mn-ea"/>
                <a:ea typeface="+mn-ea"/>
                <a:sym typeface="微软雅黑" panose="020B0503020204020204" pitchFamily="34" charset="-122"/>
              </a:rPr>
              <a:t>    </a:t>
            </a:r>
            <a:r>
              <a:rPr lang="zh-CN" altLang="en-US" sz="2400" dirty="0">
                <a:solidFill>
                  <a:schemeClr val="tx1"/>
                </a:solidFill>
                <a:sym typeface="Arial" panose="020B0604020202020204" pitchFamily="34" charset="0"/>
              </a:rPr>
              <a:t>随着生产生活的现代化程度日益提高，人们对电力供应的可靠性的要求也越来越高。而</a:t>
            </a:r>
            <a:r>
              <a:rPr lang="zh-CN" altLang="zh-CN" sz="2400" dirty="0">
                <a:solidFill>
                  <a:schemeClr val="tx1"/>
                </a:solidFill>
                <a:sym typeface="+mn-ea"/>
              </a:rPr>
              <a:t>备用电源</a:t>
            </a:r>
            <a:r>
              <a:rPr lang="zh-CN" altLang="en-US" sz="2400" dirty="0">
                <a:solidFill>
                  <a:schemeClr val="tx1"/>
                </a:solidFill>
                <a:sym typeface="+mn-ea"/>
              </a:rPr>
              <a:t>自动投入</a:t>
            </a:r>
            <a:r>
              <a:rPr lang="zh-CN" altLang="zh-CN" sz="2400" dirty="0" smtClean="0">
                <a:solidFill>
                  <a:schemeClr val="tx1"/>
                </a:solidFill>
                <a:sym typeface="+mn-ea"/>
              </a:rPr>
              <a:t>装置</a:t>
            </a:r>
            <a:r>
              <a:rPr lang="zh-CN" altLang="en-US" sz="2400" dirty="0">
                <a:solidFill>
                  <a:schemeClr val="tx1"/>
                </a:solidFill>
                <a:sym typeface="微软雅黑" panose="020B0503020204020204" pitchFamily="34" charset="-122"/>
              </a:rPr>
              <a:t>是一种对提高电网供电可靠性切实有效的安全自动</a:t>
            </a:r>
            <a:r>
              <a:rPr lang="zh-CN" altLang="en-US" sz="2400" dirty="0" smtClean="0">
                <a:solidFill>
                  <a:schemeClr val="tx1"/>
                </a:solidFill>
                <a:sym typeface="微软雅黑" panose="020B0503020204020204" pitchFamily="34" charset="-122"/>
              </a:rPr>
              <a:t>装置，</a:t>
            </a:r>
            <a:r>
              <a:rPr lang="zh-CN" altLang="zh-CN" sz="2400" dirty="0" smtClean="0">
                <a:solidFill>
                  <a:schemeClr val="tx1"/>
                </a:solidFill>
                <a:sym typeface="+mn-ea"/>
              </a:rPr>
              <a:t>是</a:t>
            </a:r>
            <a:r>
              <a:rPr lang="zh-CN" altLang="zh-CN" sz="2400" dirty="0">
                <a:solidFill>
                  <a:schemeClr val="tx1"/>
                </a:solidFill>
                <a:sym typeface="+mn-ea"/>
              </a:rPr>
              <a:t>保证电网安全、稳定、可靠运行的有力技术手段。</a:t>
            </a:r>
            <a:endParaRPr lang="zh-CN" altLang="zh-CN" sz="2400" dirty="0" smtClean="0">
              <a:solidFill>
                <a:schemeClr val="tx1"/>
              </a:solidFill>
              <a:latin typeface="+mn-ea"/>
              <a:ea typeface="+mn-ea"/>
              <a:sym typeface="+mn-ea"/>
            </a:endParaRPr>
          </a:p>
          <a:p>
            <a:pPr>
              <a:lnSpc>
                <a:spcPct val="110000"/>
              </a:lnSpc>
              <a:spcBef>
                <a:spcPct val="20000"/>
              </a:spcBef>
            </a:pPr>
            <a:r>
              <a:rPr lang="zh-CN" altLang="en-US" sz="2400" dirty="0" smtClean="0">
                <a:solidFill>
                  <a:schemeClr val="tx1"/>
                </a:solidFill>
                <a:sym typeface="微软雅黑" panose="020B0503020204020204" pitchFamily="34" charset="-122"/>
              </a:rPr>
              <a:t>    在</a:t>
            </a:r>
            <a:r>
              <a:rPr lang="zh-CN" altLang="en-US" sz="2400" dirty="0">
                <a:solidFill>
                  <a:schemeClr val="tx1"/>
                </a:solidFill>
                <a:sym typeface="微软雅黑" panose="020B0503020204020204" pitchFamily="34" charset="-122"/>
              </a:rPr>
              <a:t>越来越多区域采取解环、分区运行的供电方式下，备自投装置的作用尤为突出。</a:t>
            </a:r>
            <a:endParaRPr lang="zh-CN" altLang="en-US" sz="2400" dirty="0">
              <a:solidFill>
                <a:schemeClr val="tx1"/>
              </a:solidFill>
              <a:sym typeface="微软雅黑" panose="020B0503020204020204" pitchFamily="34" charset="-122"/>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6497320" y="831850"/>
            <a:ext cx="2204085" cy="509905"/>
          </a:xfrm>
          <a:prstGeom prst="rect">
            <a:avLst/>
          </a:prstGeom>
          <a:noFill/>
          <a:ln w="9525">
            <a:noFill/>
            <a:miter lim="800000"/>
          </a:ln>
        </p:spPr>
        <p:txBody>
          <a:bodyPr anchor="ctr"/>
          <a:lstStyle/>
          <a:p>
            <a:pPr algn="r"/>
            <a:r>
              <a:rPr lang="zh-CN" altLang="en-US" sz="2600">
                <a:solidFill>
                  <a:srgbClr val="FFFFFF"/>
                </a:solidFill>
                <a:latin typeface="Calibri" panose="020F0502020204030204" pitchFamily="34" charset="0"/>
                <a:sym typeface="+mn-ea"/>
              </a:rPr>
              <a:t>课程内容目录</a:t>
            </a:r>
            <a:endParaRPr lang="zh-CN" altLang="en-US" sz="2600" dirty="0">
              <a:solidFill>
                <a:srgbClr val="FFFFFF"/>
              </a:solidFill>
              <a:latin typeface="Calibri" panose="020F0502020204030204" pitchFamily="34" charset="0"/>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5901407" y="788510"/>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sp>
        <p:nvSpPr>
          <p:cNvPr id="31" name="任意多边形 30"/>
          <p:cNvSpPr>
            <a:spLocks noChangeAspect="1"/>
          </p:cNvSpPr>
          <p:nvPr>
            <p:custDataLst>
              <p:tags r:id="rId5"/>
            </p:custDataLst>
          </p:nvPr>
        </p:nvSpPr>
        <p:spPr>
          <a:xfrm>
            <a:off x="2292028" y="169737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1">
              <a:alpha val="20000"/>
            </a:schemeClr>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eaLnBrk="1" fontAlgn="auto" hangingPunct="1">
              <a:spcBef>
                <a:spcPts val="0"/>
              </a:spcBef>
              <a:spcAft>
                <a:spcPts val="0"/>
              </a:spcAft>
              <a:defRPr/>
            </a:pPr>
            <a:r>
              <a:rPr lang="zh-CN" altLang="en-US" sz="2000" dirty="0" smtClean="0">
                <a:solidFill>
                  <a:srgbClr val="FFFFFF"/>
                </a:solidFill>
                <a:latin typeface="微软雅黑" panose="020B0503020204020204" pitchFamily="34" charset="-122"/>
              </a:rPr>
              <a:t>               </a:t>
            </a:r>
            <a:r>
              <a:rPr lang="zh-CN" altLang="en-US" sz="2000" dirty="0" smtClean="0">
                <a:solidFill>
                  <a:srgbClr val="FFFFFF"/>
                </a:solidFill>
                <a:latin typeface="微软雅黑" panose="020B0503020204020204" pitchFamily="34" charset="-122"/>
                <a:sym typeface="+mn-ea"/>
              </a:rPr>
              <a:t>背景</a:t>
            </a:r>
            <a:endParaRPr lang="zh-CN" altLang="en-US" sz="2000" dirty="0">
              <a:solidFill>
                <a:srgbClr val="FFFFFF"/>
              </a:solidFill>
              <a:latin typeface="微软雅黑" panose="020B0503020204020204" pitchFamily="34" charset="-122"/>
            </a:endParaRPr>
          </a:p>
        </p:txBody>
      </p:sp>
      <p:sp>
        <p:nvSpPr>
          <p:cNvPr id="32" name="六边形 31"/>
          <p:cNvSpPr>
            <a:spLocks noChangeAspect="1"/>
          </p:cNvSpPr>
          <p:nvPr>
            <p:custDataLst>
              <p:tags r:id="rId6"/>
            </p:custDataLst>
          </p:nvPr>
        </p:nvSpPr>
        <p:spPr>
          <a:xfrm>
            <a:off x="2346620" y="1742239"/>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r>
              <a:rPr lang="en-US" altLang="zh-CN" sz="2000" dirty="0">
                <a:solidFill>
                  <a:srgbClr val="C0B88E"/>
                </a:solidFill>
              </a:rPr>
              <a:t>1.1</a:t>
            </a:r>
            <a:endParaRPr lang="zh-CN" altLang="en-US" sz="2000" dirty="0">
              <a:solidFill>
                <a:srgbClr val="C0B88E"/>
              </a:solidFill>
            </a:endParaRPr>
          </a:p>
        </p:txBody>
      </p:sp>
      <p:sp>
        <p:nvSpPr>
          <p:cNvPr id="33" name="任意多边形 32"/>
          <p:cNvSpPr>
            <a:spLocks noChangeAspect="1"/>
          </p:cNvSpPr>
          <p:nvPr>
            <p:custDataLst>
              <p:tags r:id="rId7"/>
            </p:custDataLst>
          </p:nvPr>
        </p:nvSpPr>
        <p:spPr>
          <a:xfrm>
            <a:off x="2292028" y="241745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2"/>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just" eaLnBrk="1" fontAlgn="auto" hangingPunct="1">
              <a:spcBef>
                <a:spcPts val="0"/>
              </a:spcBef>
              <a:spcAft>
                <a:spcPts val="0"/>
              </a:spcAft>
              <a:defRPr/>
            </a:pPr>
            <a:r>
              <a:rPr lang="en-US" altLang="zh-CN" sz="2000" dirty="0" smtClean="0">
                <a:solidFill>
                  <a:srgbClr val="FFFFFF"/>
                </a:solidFill>
                <a:latin typeface="微软雅黑" panose="020B0503020204020204" pitchFamily="34" charset="-122"/>
                <a:sym typeface="+mn-ea"/>
              </a:rPr>
              <a:t>               </a:t>
            </a:r>
            <a:r>
              <a:rPr lang="zh-CN" altLang="en-US" sz="2000" dirty="0" smtClean="0">
                <a:solidFill>
                  <a:srgbClr val="FFFFFF"/>
                </a:solidFill>
                <a:latin typeface="微软雅黑" panose="020B0503020204020204" pitchFamily="34" charset="-122"/>
                <a:sym typeface="+mn-ea"/>
              </a:rPr>
              <a:t>定义</a:t>
            </a:r>
            <a:endParaRPr lang="zh-CN" altLang="en-US" sz="2000" dirty="0">
              <a:solidFill>
                <a:srgbClr val="FFFFFF"/>
              </a:solidFill>
              <a:latin typeface="微软雅黑" panose="020B0503020204020204" pitchFamily="34" charset="-122"/>
            </a:endParaRPr>
          </a:p>
        </p:txBody>
      </p:sp>
      <p:sp>
        <p:nvSpPr>
          <p:cNvPr id="34" name="六边形 33"/>
          <p:cNvSpPr>
            <a:spLocks noChangeAspect="1"/>
          </p:cNvSpPr>
          <p:nvPr>
            <p:custDataLst>
              <p:tags r:id="rId8"/>
            </p:custDataLst>
          </p:nvPr>
        </p:nvSpPr>
        <p:spPr>
          <a:xfrm>
            <a:off x="2346620" y="2462954"/>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auto">
              <a:spcBef>
                <a:spcPts val="0"/>
              </a:spcBef>
              <a:spcAft>
                <a:spcPts val="0"/>
              </a:spcAft>
            </a:pPr>
            <a:r>
              <a:rPr lang="en-US" altLang="zh-CN" sz="2000" dirty="0">
                <a:solidFill>
                  <a:srgbClr val="4D4D4D"/>
                </a:solidFill>
              </a:rPr>
              <a:t>1.2</a:t>
            </a:r>
            <a:endParaRPr lang="zh-CN" altLang="en-US" sz="2000" dirty="0">
              <a:solidFill>
                <a:srgbClr val="4D4D4D"/>
              </a:solidFill>
            </a:endParaRPr>
          </a:p>
        </p:txBody>
      </p:sp>
      <p:sp>
        <p:nvSpPr>
          <p:cNvPr id="35" name="任意多边形 34"/>
          <p:cNvSpPr>
            <a:spLocks noChangeAspect="1"/>
          </p:cNvSpPr>
          <p:nvPr>
            <p:custDataLst>
              <p:tags r:id="rId9"/>
            </p:custDataLst>
          </p:nvPr>
        </p:nvSpPr>
        <p:spPr>
          <a:xfrm>
            <a:off x="2292028" y="313753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1">
              <a:alpha val="20000"/>
            </a:schemeClr>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just" eaLnBrk="1" fontAlgn="auto" hangingPunct="1">
              <a:spcBef>
                <a:spcPts val="0"/>
              </a:spcBef>
              <a:spcAft>
                <a:spcPts val="0"/>
              </a:spcAft>
              <a:defRPr/>
            </a:pPr>
            <a:r>
              <a:rPr lang="zh-CN" altLang="en-US" sz="1400" dirty="0" smtClean="0">
                <a:solidFill>
                  <a:srgbClr val="FFFFFF"/>
                </a:solidFill>
                <a:latin typeface="微软雅黑" panose="020B0503020204020204" pitchFamily="34" charset="-122"/>
              </a:rPr>
              <a:t>                 </a:t>
            </a:r>
            <a:r>
              <a:rPr lang="zh-CN" altLang="en-US" sz="2000" dirty="0" smtClean="0">
                <a:solidFill>
                  <a:srgbClr val="FFFFFF"/>
                </a:solidFill>
                <a:latin typeface="微软雅黑" panose="020B0503020204020204" pitchFamily="34" charset="-122"/>
                <a:sym typeface="+mn-ea"/>
              </a:rPr>
              <a:t>基本原则</a:t>
            </a:r>
            <a:endParaRPr lang="zh-CN" altLang="en-US" sz="2000" dirty="0">
              <a:solidFill>
                <a:srgbClr val="FFFFFF"/>
              </a:solidFill>
              <a:latin typeface="微软雅黑" panose="020B0503020204020204" pitchFamily="34" charset="-122"/>
            </a:endParaRPr>
          </a:p>
        </p:txBody>
      </p:sp>
      <p:sp>
        <p:nvSpPr>
          <p:cNvPr id="37" name="六边形 36"/>
          <p:cNvSpPr>
            <a:spLocks noChangeAspect="1"/>
          </p:cNvSpPr>
          <p:nvPr>
            <p:custDataLst>
              <p:tags r:id="rId10"/>
            </p:custDataLst>
          </p:nvPr>
        </p:nvSpPr>
        <p:spPr>
          <a:xfrm>
            <a:off x="2346620" y="3182082"/>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US" altLang="zh-CN" sz="2000" dirty="0" smtClean="0">
                <a:solidFill>
                  <a:srgbClr val="C0B88E"/>
                </a:solidFill>
              </a:rPr>
              <a:t>1.3</a:t>
            </a:r>
            <a:endParaRPr lang="zh-CN" altLang="en-US" sz="2000" dirty="0">
              <a:solidFill>
                <a:srgbClr val="C0B88E"/>
              </a:solidFill>
            </a:endParaRPr>
          </a:p>
        </p:txBody>
      </p:sp>
      <p:sp>
        <p:nvSpPr>
          <p:cNvPr id="38" name="任意多边形 37"/>
          <p:cNvSpPr>
            <a:spLocks noChangeAspect="1"/>
          </p:cNvSpPr>
          <p:nvPr>
            <p:custDataLst>
              <p:tags r:id="rId11"/>
            </p:custDataLst>
          </p:nvPr>
        </p:nvSpPr>
        <p:spPr>
          <a:xfrm>
            <a:off x="2292028" y="385761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2">
              <a:alpha val="20000"/>
            </a:schemeClr>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just" fontAlgn="auto">
              <a:spcBef>
                <a:spcPts val="0"/>
              </a:spcBef>
              <a:spcAft>
                <a:spcPts val="0"/>
              </a:spcAft>
            </a:pPr>
            <a:r>
              <a:rPr lang="en-US" altLang="zh-CN" sz="2000" dirty="0" smtClean="0">
                <a:solidFill>
                  <a:srgbClr val="FFFFFF"/>
                </a:solidFill>
                <a:latin typeface="微软雅黑" panose="020B0503020204020204" pitchFamily="34" charset="-122"/>
                <a:sym typeface="+mn-ea"/>
              </a:rPr>
              <a:t>            </a:t>
            </a:r>
            <a:r>
              <a:rPr lang="zh-CN" altLang="en-US" sz="2000" dirty="0" smtClean="0">
                <a:solidFill>
                  <a:srgbClr val="FFFFFF"/>
                </a:solidFill>
                <a:latin typeface="微软雅黑" panose="020B0503020204020204" pitchFamily="34" charset="-122"/>
                <a:sym typeface="+mn-ea"/>
              </a:rPr>
              <a:t>应用范围</a:t>
            </a:r>
            <a:endParaRPr lang="zh-CN" altLang="en-US" sz="2000" dirty="0">
              <a:solidFill>
                <a:srgbClr val="FFFFFF"/>
              </a:solidFill>
              <a:latin typeface="微软雅黑" panose="020B0503020204020204" pitchFamily="34" charset="-122"/>
            </a:endParaRPr>
          </a:p>
        </p:txBody>
      </p:sp>
      <p:sp>
        <p:nvSpPr>
          <p:cNvPr id="39" name="六边形 38"/>
          <p:cNvSpPr>
            <a:spLocks noChangeAspect="1"/>
          </p:cNvSpPr>
          <p:nvPr>
            <p:custDataLst>
              <p:tags r:id="rId12"/>
            </p:custDataLst>
          </p:nvPr>
        </p:nvSpPr>
        <p:spPr>
          <a:xfrm>
            <a:off x="2346620" y="3902796"/>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r>
              <a:rPr lang="en-US" altLang="zh-CN" sz="2000" dirty="0">
                <a:solidFill>
                  <a:srgbClr val="C0B88E"/>
                </a:solidFill>
              </a:rPr>
              <a:t>1.4</a:t>
            </a:r>
            <a:endParaRPr lang="zh-CN" altLang="en-US" sz="2000" dirty="0">
              <a:solidFill>
                <a:srgbClr val="C0B88E"/>
              </a:solidFill>
            </a:endParaRPr>
          </a:p>
        </p:txBody>
      </p:sp>
      <p:sp>
        <p:nvSpPr>
          <p:cNvPr id="40" name="任意多边形 39"/>
          <p:cNvSpPr>
            <a:spLocks noChangeAspect="1"/>
          </p:cNvSpPr>
          <p:nvPr>
            <p:custDataLst>
              <p:tags r:id="rId13"/>
            </p:custDataLst>
          </p:nvPr>
        </p:nvSpPr>
        <p:spPr>
          <a:xfrm>
            <a:off x="2292028" y="457769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1">
              <a:alpha val="20000"/>
            </a:schemeClr>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just" eaLnBrk="1" fontAlgn="auto" hangingPunct="1">
              <a:spcBef>
                <a:spcPts val="0"/>
              </a:spcBef>
              <a:spcAft>
                <a:spcPts val="0"/>
              </a:spcAft>
              <a:defRPr/>
            </a:pPr>
            <a:r>
              <a:rPr lang="zh-CN" altLang="en-US" sz="1400" dirty="0" smtClean="0">
                <a:solidFill>
                  <a:srgbClr val="FFFFFF"/>
                </a:solidFill>
                <a:latin typeface="微软雅黑" panose="020B0503020204020204" pitchFamily="34" charset="-122"/>
              </a:rPr>
              <a:t>       </a:t>
            </a:r>
            <a:r>
              <a:rPr lang="zh-CN" altLang="en-US" sz="2000" dirty="0" smtClean="0">
                <a:solidFill>
                  <a:srgbClr val="FFFFFF"/>
                </a:solidFill>
                <a:latin typeface="微软雅黑" panose="020B0503020204020204" pitchFamily="34" charset="-122"/>
              </a:rPr>
              <a:t>现场维护</a:t>
            </a:r>
            <a:r>
              <a:rPr lang="zh-CN" altLang="en-US" sz="2000" dirty="0" smtClean="0">
                <a:solidFill>
                  <a:srgbClr val="FFFFFF"/>
                </a:solidFill>
                <a:latin typeface="微软雅黑" panose="020B0503020204020204" pitchFamily="34" charset="-122"/>
                <a:sym typeface="+mn-ea"/>
              </a:rPr>
              <a:t>注意事项</a:t>
            </a:r>
            <a:endParaRPr lang="zh-CN" altLang="en-US" sz="2000" dirty="0">
              <a:solidFill>
                <a:srgbClr val="FFFFFF"/>
              </a:solidFill>
              <a:latin typeface="微软雅黑" panose="020B0503020204020204" pitchFamily="34" charset="-122"/>
            </a:endParaRPr>
          </a:p>
        </p:txBody>
      </p:sp>
      <p:sp>
        <p:nvSpPr>
          <p:cNvPr id="41" name="六边形 40"/>
          <p:cNvSpPr>
            <a:spLocks noChangeAspect="1"/>
          </p:cNvSpPr>
          <p:nvPr>
            <p:custDataLst>
              <p:tags r:id="rId14"/>
            </p:custDataLst>
          </p:nvPr>
        </p:nvSpPr>
        <p:spPr>
          <a:xfrm>
            <a:off x="2346620" y="4622624"/>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US" altLang="zh-CN" sz="2000" dirty="0" smtClean="0">
                <a:solidFill>
                  <a:srgbClr val="C0B88E"/>
                </a:solidFill>
              </a:rPr>
              <a:t>1.5</a:t>
            </a:r>
            <a:endParaRPr lang="zh-CN" altLang="en-US" sz="2000" dirty="0">
              <a:solidFill>
                <a:srgbClr val="C0B88E"/>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79724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6515735" y="817880"/>
            <a:ext cx="913130" cy="570230"/>
          </a:xfrm>
          <a:prstGeom prst="rect">
            <a:avLst/>
          </a:prstGeom>
          <a:noFill/>
          <a:ln w="9525">
            <a:noFill/>
            <a:miter lim="800000"/>
          </a:ln>
        </p:spPr>
        <p:txBody>
          <a:bodyPr anchor="ctr"/>
          <a:lstStyle/>
          <a:p>
            <a:pPr algn="r"/>
            <a:r>
              <a:rPr lang="zh-CN" altLang="en-US" sz="2600" dirty="0" smtClean="0">
                <a:solidFill>
                  <a:schemeClr val="tx1"/>
                </a:solidFill>
                <a:latin typeface="Calibri" panose="020F0502020204030204" pitchFamily="34" charset="0"/>
              </a:rPr>
              <a:t>定义</a:t>
            </a:r>
            <a:endParaRPr lang="zh-CN" altLang="en-US" sz="2600" dirty="0" smtClean="0">
              <a:solidFill>
                <a:schemeClr val="tx1"/>
              </a:solidFill>
              <a:latin typeface="Calibri" panose="020F0502020204030204" pitchFamily="34" charset="0"/>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5920045" y="831850"/>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sp>
        <p:nvSpPr>
          <p:cNvPr id="2" name="文本框 1"/>
          <p:cNvSpPr txBox="1"/>
          <p:nvPr/>
        </p:nvSpPr>
        <p:spPr>
          <a:xfrm>
            <a:off x="534035" y="2121535"/>
            <a:ext cx="8353425" cy="1554480"/>
          </a:xfrm>
          <a:prstGeom prst="rect">
            <a:avLst/>
          </a:prstGeom>
          <a:noFill/>
        </p:spPr>
        <p:txBody>
          <a:bodyPr wrap="square" rtlCol="0" anchor="t">
            <a:spAutoFit/>
          </a:bodyPr>
          <a:lstStyle/>
          <a:p>
            <a:pPr lvl="0" algn="l" eaLnBrk="1" hangingPunct="1"/>
            <a:r>
              <a:rPr lang="en-US" altLang="zh-CN" sz="2400" dirty="0">
                <a:solidFill>
                  <a:schemeClr val="tx1"/>
                </a:solidFill>
                <a:sym typeface="+mn-ea"/>
              </a:rPr>
              <a:t>    </a:t>
            </a:r>
            <a:r>
              <a:rPr lang="zh-CN" altLang="en-US" sz="2400" dirty="0">
                <a:solidFill>
                  <a:schemeClr val="tx1"/>
                </a:solidFill>
                <a:sym typeface="+mn-ea"/>
              </a:rPr>
              <a:t>备用电源自动投入装置是当工作电源因故障断开以后，能自动而迅速地将备用电源投入到工作或将用户切换到备用电源上去，从而使用户不至于被停电的一种自动装置，简称备自投装置（</a:t>
            </a:r>
            <a:r>
              <a:rPr lang="en-US" altLang="zh-CN" sz="2400" dirty="0">
                <a:solidFill>
                  <a:schemeClr val="tx1"/>
                </a:solidFill>
                <a:sym typeface="+mn-ea"/>
              </a:rPr>
              <a:t>BZT</a:t>
            </a:r>
            <a:r>
              <a:rPr lang="zh-CN" altLang="en-US" sz="2400" dirty="0">
                <a:solidFill>
                  <a:schemeClr val="tx1"/>
                </a:solidFill>
                <a:sym typeface="+mn-ea"/>
              </a:rPr>
              <a:t>）。</a:t>
            </a:r>
            <a:endParaRPr lang="zh-CN" altLang="en-US" sz="2400" dirty="0">
              <a:solidFill>
                <a:schemeClr val="tx1"/>
              </a:solidFill>
              <a:sym typeface="+mn-ea"/>
            </a:endParaRPr>
          </a:p>
        </p:txBody>
      </p:sp>
      <p:sp>
        <p:nvSpPr>
          <p:cNvPr id="3" name="文本框 2"/>
          <p:cNvSpPr txBox="1"/>
          <p:nvPr/>
        </p:nvSpPr>
        <p:spPr>
          <a:xfrm>
            <a:off x="466725" y="1427480"/>
            <a:ext cx="2632710" cy="579120"/>
          </a:xfrm>
          <a:prstGeom prst="rect">
            <a:avLst/>
          </a:prstGeom>
          <a:noFill/>
        </p:spPr>
        <p:txBody>
          <a:bodyPr wrap="none" rtlCol="0" anchor="t">
            <a:spAutoFit/>
          </a:bodyPr>
          <a:lstStyle/>
          <a:p>
            <a:pPr marL="342900" lvl="0" indent="-342900" algn="l" eaLnBrk="1" hangingPunct="1"/>
            <a:r>
              <a:rPr lang="zh-CN" altLang="en-US" sz="3200" dirty="0">
                <a:solidFill>
                  <a:schemeClr val="tx1"/>
                </a:solidFill>
                <a:effectLst>
                  <a:outerShdw blurRad="38100" dist="19050" dir="2700000" algn="tl" rotWithShape="0">
                    <a:schemeClr val="dk1">
                      <a:alpha val="40000"/>
                    </a:schemeClr>
                  </a:outerShdw>
                </a:effectLst>
                <a:sym typeface="+mn-ea"/>
              </a:rPr>
              <a:t>什么是备自投</a:t>
            </a:r>
            <a:endParaRPr lang="zh-CN" altLang="en-US" sz="3200" dirty="0">
              <a:solidFill>
                <a:schemeClr val="tx1"/>
              </a:solidFill>
              <a:effectLst>
                <a:outerShdw blurRad="38100" dist="19050" dir="2700000" algn="tl" rotWithShape="0">
                  <a:schemeClr val="dk1">
                    <a:alpha val="40000"/>
                  </a:schemeClr>
                </a:outerShdw>
              </a:effectLst>
              <a:sym typeface="+mn-ea"/>
            </a:endParaRPr>
          </a:p>
        </p:txBody>
      </p:sp>
      <p:sp>
        <p:nvSpPr>
          <p:cNvPr id="4" name="文本框 3"/>
          <p:cNvSpPr txBox="1"/>
          <p:nvPr/>
        </p:nvSpPr>
        <p:spPr>
          <a:xfrm>
            <a:off x="601980" y="3676015"/>
            <a:ext cx="8218170" cy="1198880"/>
          </a:xfrm>
          <a:prstGeom prst="rect">
            <a:avLst/>
          </a:prstGeom>
          <a:noFill/>
        </p:spPr>
        <p:txBody>
          <a:bodyPr wrap="square" rtlCol="0" anchor="t">
            <a:spAutoFit/>
          </a:bodyPr>
          <a:lstStyle/>
          <a:p>
            <a:pPr lvl="0" algn="l" eaLnBrk="1" hangingPunct="1"/>
            <a:r>
              <a:rPr lang="en-US" altLang="zh-CN" sz="2400" dirty="0">
                <a:solidFill>
                  <a:schemeClr val="tx1"/>
                </a:solidFill>
                <a:sym typeface="+mn-ea"/>
              </a:rPr>
              <a:t>    </a:t>
            </a:r>
            <a:r>
              <a:rPr lang="zh-CN" altLang="en-US" sz="2400" dirty="0">
                <a:solidFill>
                  <a:schemeClr val="tx1"/>
                </a:solidFill>
                <a:sym typeface="+mn-ea"/>
              </a:rPr>
              <a:t>备用电源自投入装置应用于</a:t>
            </a:r>
            <a:r>
              <a:rPr lang="en-US" altLang="zh-CN" sz="2400">
                <a:solidFill>
                  <a:schemeClr val="tx1"/>
                </a:solidFill>
                <a:sym typeface="+mn-ea"/>
              </a:rPr>
              <a:t>110kV</a:t>
            </a:r>
            <a:r>
              <a:rPr lang="zh-CN" altLang="en-US" sz="2400" dirty="0">
                <a:solidFill>
                  <a:schemeClr val="tx1"/>
                </a:solidFill>
                <a:sym typeface="+mn-ea"/>
              </a:rPr>
              <a:t>和</a:t>
            </a:r>
            <a:r>
              <a:rPr lang="en-US" altLang="zh-CN" sz="2400">
                <a:solidFill>
                  <a:schemeClr val="tx1"/>
                </a:solidFill>
                <a:sym typeface="+mn-ea"/>
              </a:rPr>
              <a:t>220kV</a:t>
            </a:r>
            <a:r>
              <a:rPr lang="zh-CN" altLang="en-US" sz="2400" dirty="0">
                <a:solidFill>
                  <a:schemeClr val="tx1"/>
                </a:solidFill>
                <a:sym typeface="+mn-ea"/>
              </a:rPr>
              <a:t>变电站。可在主变或上一级系统故障引起的单台主变停电时，自动将该主变的</a:t>
            </a:r>
            <a:r>
              <a:rPr lang="en-US" altLang="zh-CN" sz="2400">
                <a:solidFill>
                  <a:schemeClr val="tx1"/>
                </a:solidFill>
                <a:sym typeface="+mn-ea"/>
              </a:rPr>
              <a:t>10kV</a:t>
            </a:r>
            <a:r>
              <a:rPr lang="zh-CN" altLang="en-US" sz="2400" dirty="0">
                <a:solidFill>
                  <a:schemeClr val="tx1"/>
                </a:solidFill>
                <a:sym typeface="+mn-ea"/>
              </a:rPr>
              <a:t>负荷转至另一台主变供电，</a:t>
            </a:r>
            <a:r>
              <a:rPr lang="zh-CN" altLang="en-US" sz="2400" dirty="0">
                <a:solidFill>
                  <a:srgbClr val="FF0000"/>
                </a:solidFill>
                <a:sym typeface="+mn-ea"/>
              </a:rPr>
              <a:t>防止</a:t>
            </a:r>
            <a:r>
              <a:rPr lang="en-US" altLang="zh-CN" sz="2400">
                <a:solidFill>
                  <a:srgbClr val="FF0000"/>
                </a:solidFill>
                <a:sym typeface="+mn-ea"/>
              </a:rPr>
              <a:t>10kV</a:t>
            </a:r>
            <a:r>
              <a:rPr lang="zh-CN" altLang="en-US" sz="2400" dirty="0">
                <a:solidFill>
                  <a:srgbClr val="FF0000"/>
                </a:solidFill>
                <a:sym typeface="+mn-ea"/>
              </a:rPr>
              <a:t>母线失压</a:t>
            </a:r>
            <a:r>
              <a:rPr lang="zh-CN" altLang="en-US" sz="2400" dirty="0">
                <a:sym typeface="+mn-ea"/>
              </a:rPr>
              <a:t>。</a:t>
            </a:r>
            <a:endParaRPr lang="zh-CN" altLang="en-US" sz="2400"/>
          </a:p>
        </p:txBody>
      </p:sp>
      <p:sp>
        <p:nvSpPr>
          <p:cNvPr id="6" name="文本框 5"/>
          <p:cNvSpPr txBox="1"/>
          <p:nvPr/>
        </p:nvSpPr>
        <p:spPr>
          <a:xfrm>
            <a:off x="601980" y="5419090"/>
            <a:ext cx="8218170" cy="822960"/>
          </a:xfrm>
          <a:prstGeom prst="rect">
            <a:avLst/>
          </a:prstGeom>
          <a:noFill/>
        </p:spPr>
        <p:txBody>
          <a:bodyPr wrap="square" rtlCol="0" anchor="t">
            <a:spAutoFit/>
          </a:bodyPr>
          <a:lstStyle/>
          <a:p>
            <a:r>
              <a:rPr lang="zh-CN" altLang="en-US" sz="2400">
                <a:solidFill>
                  <a:schemeClr val="tx1"/>
                </a:solidFill>
                <a:sym typeface="+mn-ea"/>
              </a:rPr>
              <a:t>常见的</a:t>
            </a:r>
            <a:r>
              <a:rPr lang="en-US" altLang="zh-CN" sz="2400">
                <a:solidFill>
                  <a:schemeClr val="tx1"/>
                </a:solidFill>
                <a:sym typeface="+mn-ea"/>
              </a:rPr>
              <a:t>10kV</a:t>
            </a:r>
            <a:r>
              <a:rPr lang="zh-CN" altLang="en-US" sz="2400" dirty="0">
                <a:solidFill>
                  <a:schemeClr val="tx1"/>
                </a:solidFill>
                <a:sym typeface="+mn-ea"/>
              </a:rPr>
              <a:t>备自投装置厂家：南自电网、北京华瑞泰、南电研、国电南自</a:t>
            </a:r>
            <a:endParaRPr lang="zh-CN" altLang="en-US" sz="24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6508750" y="865505"/>
            <a:ext cx="2180590" cy="476250"/>
          </a:xfrm>
          <a:prstGeom prst="rect">
            <a:avLst/>
          </a:prstGeom>
          <a:noFill/>
          <a:ln w="9525">
            <a:noFill/>
            <a:miter lim="800000"/>
          </a:ln>
        </p:spPr>
        <p:txBody>
          <a:bodyPr anchor="ctr"/>
          <a:lstStyle/>
          <a:p>
            <a:pPr algn="r"/>
            <a:r>
              <a:rPr lang="zh-CN" altLang="en-US" sz="2600">
                <a:solidFill>
                  <a:srgbClr val="FFFFFF"/>
                </a:solidFill>
                <a:latin typeface="Calibri" panose="020F0502020204030204" pitchFamily="34" charset="0"/>
                <a:sym typeface="+mn-ea"/>
              </a:rPr>
              <a:t>课程内容目录</a:t>
            </a:r>
            <a:endParaRPr lang="zh-CN" altLang="en-US" sz="2600" dirty="0">
              <a:solidFill>
                <a:srgbClr val="FFFFFF"/>
              </a:solidFill>
              <a:latin typeface="Calibri" panose="020F0502020204030204" pitchFamily="34" charset="0"/>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5830287" y="805655"/>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sp>
        <p:nvSpPr>
          <p:cNvPr id="31" name="任意多边形 30"/>
          <p:cNvSpPr>
            <a:spLocks noChangeAspect="1"/>
          </p:cNvSpPr>
          <p:nvPr>
            <p:custDataLst>
              <p:tags r:id="rId5"/>
            </p:custDataLst>
          </p:nvPr>
        </p:nvSpPr>
        <p:spPr>
          <a:xfrm>
            <a:off x="2292028" y="169737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1">
              <a:alpha val="20000"/>
            </a:schemeClr>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eaLnBrk="1" fontAlgn="auto" hangingPunct="1">
              <a:spcBef>
                <a:spcPts val="0"/>
              </a:spcBef>
              <a:spcAft>
                <a:spcPts val="0"/>
              </a:spcAft>
              <a:defRPr/>
            </a:pPr>
            <a:r>
              <a:rPr lang="zh-CN" altLang="en-US" sz="2000" dirty="0" smtClean="0">
                <a:solidFill>
                  <a:srgbClr val="FFFFFF"/>
                </a:solidFill>
                <a:latin typeface="微软雅黑" panose="020B0503020204020204" pitchFamily="34" charset="-122"/>
              </a:rPr>
              <a:t>               </a:t>
            </a:r>
            <a:r>
              <a:rPr lang="zh-CN" altLang="en-US" sz="2000" dirty="0" smtClean="0">
                <a:solidFill>
                  <a:srgbClr val="FFFFFF"/>
                </a:solidFill>
                <a:latin typeface="微软雅黑" panose="020B0503020204020204" pitchFamily="34" charset="-122"/>
                <a:sym typeface="+mn-ea"/>
              </a:rPr>
              <a:t>背景</a:t>
            </a:r>
            <a:endParaRPr lang="zh-CN" altLang="en-US" sz="2000" dirty="0">
              <a:solidFill>
                <a:srgbClr val="FFFFFF"/>
              </a:solidFill>
              <a:latin typeface="微软雅黑" panose="020B0503020204020204" pitchFamily="34" charset="-122"/>
            </a:endParaRPr>
          </a:p>
        </p:txBody>
      </p:sp>
      <p:sp>
        <p:nvSpPr>
          <p:cNvPr id="32" name="六边形 31"/>
          <p:cNvSpPr>
            <a:spLocks noChangeAspect="1"/>
          </p:cNvSpPr>
          <p:nvPr>
            <p:custDataLst>
              <p:tags r:id="rId6"/>
            </p:custDataLst>
          </p:nvPr>
        </p:nvSpPr>
        <p:spPr>
          <a:xfrm>
            <a:off x="2346620" y="1742239"/>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r>
              <a:rPr lang="en-US" altLang="zh-CN" sz="2000" dirty="0">
                <a:solidFill>
                  <a:srgbClr val="C0B88E"/>
                </a:solidFill>
              </a:rPr>
              <a:t>1</a:t>
            </a:r>
            <a:endParaRPr lang="zh-CN" altLang="en-US" sz="2000" dirty="0">
              <a:solidFill>
                <a:srgbClr val="C0B88E"/>
              </a:solidFill>
            </a:endParaRPr>
          </a:p>
        </p:txBody>
      </p:sp>
      <p:sp>
        <p:nvSpPr>
          <p:cNvPr id="33" name="任意多边形 32"/>
          <p:cNvSpPr>
            <a:spLocks noChangeAspect="1"/>
          </p:cNvSpPr>
          <p:nvPr>
            <p:custDataLst>
              <p:tags r:id="rId7"/>
            </p:custDataLst>
          </p:nvPr>
        </p:nvSpPr>
        <p:spPr>
          <a:xfrm>
            <a:off x="2292028" y="241745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2">
              <a:alpha val="20000"/>
            </a:schemeClr>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just" fontAlgn="auto">
              <a:spcBef>
                <a:spcPts val="0"/>
              </a:spcBef>
              <a:spcAft>
                <a:spcPts val="0"/>
              </a:spcAft>
            </a:pPr>
            <a:r>
              <a:rPr lang="en-US" altLang="zh-CN" sz="2000" dirty="0" smtClean="0">
                <a:solidFill>
                  <a:srgbClr val="FFFFFF"/>
                </a:solidFill>
                <a:latin typeface="微软雅黑" panose="020B0503020204020204" pitchFamily="34" charset="-122"/>
                <a:sym typeface="+mn-ea"/>
              </a:rPr>
              <a:t>               </a:t>
            </a:r>
            <a:r>
              <a:rPr lang="zh-CN" altLang="en-US" sz="2000" dirty="0" smtClean="0">
                <a:solidFill>
                  <a:srgbClr val="FFFFFF"/>
                </a:solidFill>
                <a:latin typeface="微软雅黑" panose="020B0503020204020204" pitchFamily="34" charset="-122"/>
                <a:sym typeface="+mn-ea"/>
              </a:rPr>
              <a:t>定义</a:t>
            </a:r>
            <a:endParaRPr lang="zh-CN" altLang="en-US" sz="2000" dirty="0">
              <a:solidFill>
                <a:srgbClr val="FFFFFF"/>
              </a:solidFill>
              <a:latin typeface="微软雅黑" panose="020B0503020204020204" pitchFamily="34" charset="-122"/>
            </a:endParaRPr>
          </a:p>
        </p:txBody>
      </p:sp>
      <p:sp>
        <p:nvSpPr>
          <p:cNvPr id="34" name="六边形 33"/>
          <p:cNvSpPr>
            <a:spLocks noChangeAspect="1"/>
          </p:cNvSpPr>
          <p:nvPr>
            <p:custDataLst>
              <p:tags r:id="rId8"/>
            </p:custDataLst>
          </p:nvPr>
        </p:nvSpPr>
        <p:spPr>
          <a:xfrm>
            <a:off x="2346620" y="2462954"/>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r>
              <a:rPr lang="en-US" altLang="zh-CN" sz="2000" dirty="0">
                <a:solidFill>
                  <a:srgbClr val="C0B88E"/>
                </a:solidFill>
              </a:rPr>
              <a:t>2</a:t>
            </a:r>
            <a:endParaRPr lang="zh-CN" altLang="en-US" sz="2000" dirty="0">
              <a:solidFill>
                <a:srgbClr val="C0B88E"/>
              </a:solidFill>
            </a:endParaRPr>
          </a:p>
        </p:txBody>
      </p:sp>
      <p:sp>
        <p:nvSpPr>
          <p:cNvPr id="35" name="任意多边形 34"/>
          <p:cNvSpPr>
            <a:spLocks noChangeAspect="1"/>
          </p:cNvSpPr>
          <p:nvPr>
            <p:custDataLst>
              <p:tags r:id="rId9"/>
            </p:custDataLst>
          </p:nvPr>
        </p:nvSpPr>
        <p:spPr>
          <a:xfrm>
            <a:off x="2292028" y="313753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1"/>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just" eaLnBrk="1" fontAlgn="auto" hangingPunct="1">
              <a:spcBef>
                <a:spcPts val="0"/>
              </a:spcBef>
              <a:spcAft>
                <a:spcPts val="0"/>
              </a:spcAft>
              <a:defRPr/>
            </a:pPr>
            <a:r>
              <a:rPr lang="zh-CN" altLang="en-US" sz="1400" dirty="0" smtClean="0">
                <a:solidFill>
                  <a:srgbClr val="FFFFFF"/>
                </a:solidFill>
                <a:latin typeface="微软雅黑" panose="020B0503020204020204" pitchFamily="34" charset="-122"/>
              </a:rPr>
              <a:t>                 </a:t>
            </a:r>
            <a:r>
              <a:rPr lang="zh-CN" altLang="en-US" sz="2000" dirty="0" smtClean="0">
                <a:solidFill>
                  <a:srgbClr val="FFFFFF"/>
                </a:solidFill>
                <a:latin typeface="微软雅黑" panose="020B0503020204020204" pitchFamily="34" charset="-122"/>
                <a:sym typeface="+mn-ea"/>
              </a:rPr>
              <a:t>基本原则</a:t>
            </a:r>
            <a:endParaRPr lang="zh-CN" altLang="en-US" sz="2000" dirty="0">
              <a:solidFill>
                <a:srgbClr val="FFFFFF"/>
              </a:solidFill>
              <a:latin typeface="微软雅黑" panose="020B0503020204020204" pitchFamily="34" charset="-122"/>
            </a:endParaRPr>
          </a:p>
        </p:txBody>
      </p:sp>
      <p:sp>
        <p:nvSpPr>
          <p:cNvPr id="37" name="六边形 36"/>
          <p:cNvSpPr>
            <a:spLocks noChangeAspect="1"/>
          </p:cNvSpPr>
          <p:nvPr>
            <p:custDataLst>
              <p:tags r:id="rId10"/>
            </p:custDataLst>
          </p:nvPr>
        </p:nvSpPr>
        <p:spPr>
          <a:xfrm>
            <a:off x="2346620" y="3182082"/>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US" altLang="zh-CN" sz="2000" dirty="0" smtClean="0">
                <a:solidFill>
                  <a:schemeClr val="bg2">
                    <a:lumMod val="25000"/>
                  </a:schemeClr>
                </a:solidFill>
              </a:rPr>
              <a:t>3</a:t>
            </a:r>
            <a:endParaRPr lang="zh-CN" altLang="en-US" sz="2000" dirty="0">
              <a:solidFill>
                <a:schemeClr val="bg2">
                  <a:lumMod val="25000"/>
                </a:schemeClr>
              </a:solidFill>
            </a:endParaRPr>
          </a:p>
        </p:txBody>
      </p:sp>
      <p:sp>
        <p:nvSpPr>
          <p:cNvPr id="38" name="任意多边形 37"/>
          <p:cNvSpPr>
            <a:spLocks noChangeAspect="1"/>
          </p:cNvSpPr>
          <p:nvPr>
            <p:custDataLst>
              <p:tags r:id="rId11"/>
            </p:custDataLst>
          </p:nvPr>
        </p:nvSpPr>
        <p:spPr>
          <a:xfrm>
            <a:off x="2292028" y="385761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2">
              <a:alpha val="20000"/>
            </a:schemeClr>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just" fontAlgn="auto">
              <a:spcBef>
                <a:spcPts val="0"/>
              </a:spcBef>
              <a:spcAft>
                <a:spcPts val="0"/>
              </a:spcAft>
            </a:pPr>
            <a:r>
              <a:rPr lang="en-US" altLang="zh-CN" sz="2000" dirty="0" smtClean="0">
                <a:solidFill>
                  <a:srgbClr val="FFFFFF"/>
                </a:solidFill>
                <a:latin typeface="微软雅黑" panose="020B0503020204020204" pitchFamily="34" charset="-122"/>
                <a:sym typeface="+mn-ea"/>
              </a:rPr>
              <a:t>            </a:t>
            </a:r>
            <a:r>
              <a:rPr lang="zh-CN" altLang="en-US" sz="2000" dirty="0" smtClean="0">
                <a:solidFill>
                  <a:srgbClr val="FFFFFF"/>
                </a:solidFill>
                <a:latin typeface="微软雅黑" panose="020B0503020204020204" pitchFamily="34" charset="-122"/>
                <a:sym typeface="+mn-ea"/>
              </a:rPr>
              <a:t>应用范围</a:t>
            </a:r>
            <a:endParaRPr lang="zh-CN" altLang="en-US" sz="2000" dirty="0">
              <a:solidFill>
                <a:srgbClr val="FFFFFF"/>
              </a:solidFill>
              <a:latin typeface="微软雅黑" panose="020B0503020204020204" pitchFamily="34" charset="-122"/>
            </a:endParaRPr>
          </a:p>
        </p:txBody>
      </p:sp>
      <p:sp>
        <p:nvSpPr>
          <p:cNvPr id="39" name="六边形 38"/>
          <p:cNvSpPr>
            <a:spLocks noChangeAspect="1"/>
          </p:cNvSpPr>
          <p:nvPr>
            <p:custDataLst>
              <p:tags r:id="rId12"/>
            </p:custDataLst>
          </p:nvPr>
        </p:nvSpPr>
        <p:spPr>
          <a:xfrm>
            <a:off x="2346620" y="3902796"/>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r>
              <a:rPr lang="en-US" altLang="zh-CN" sz="2000" dirty="0">
                <a:solidFill>
                  <a:srgbClr val="C0B88E"/>
                </a:solidFill>
              </a:rPr>
              <a:t>4</a:t>
            </a:r>
            <a:endParaRPr lang="zh-CN" altLang="en-US" sz="2000" dirty="0">
              <a:solidFill>
                <a:srgbClr val="C0B88E"/>
              </a:solidFill>
            </a:endParaRPr>
          </a:p>
        </p:txBody>
      </p:sp>
      <p:sp>
        <p:nvSpPr>
          <p:cNvPr id="40" name="任意多边形 39"/>
          <p:cNvSpPr>
            <a:spLocks noChangeAspect="1"/>
          </p:cNvSpPr>
          <p:nvPr>
            <p:custDataLst>
              <p:tags r:id="rId13"/>
            </p:custDataLst>
          </p:nvPr>
        </p:nvSpPr>
        <p:spPr>
          <a:xfrm>
            <a:off x="2292028" y="4577690"/>
            <a:ext cx="4800252" cy="651510"/>
          </a:xfrm>
          <a:custGeom>
            <a:avLst/>
            <a:gdLst>
              <a:gd name="connsiteX0" fmla="*/ 309285 w 5016918"/>
              <a:gd name="connsiteY0" fmla="*/ 0 h 723600"/>
              <a:gd name="connsiteX1" fmla="*/ 4643676 w 5016918"/>
              <a:gd name="connsiteY1" fmla="*/ 0 h 723600"/>
              <a:gd name="connsiteX2" fmla="*/ 4643676 w 5016918"/>
              <a:gd name="connsiteY2" fmla="*/ 539 h 723600"/>
              <a:gd name="connsiteX3" fmla="*/ 4836287 w 5016918"/>
              <a:gd name="connsiteY3" fmla="*/ 539 h 723600"/>
              <a:gd name="connsiteX4" fmla="*/ 5016918 w 5016918"/>
              <a:gd name="connsiteY4" fmla="*/ 361801 h 723600"/>
              <a:gd name="connsiteX5" fmla="*/ 4836287 w 5016918"/>
              <a:gd name="connsiteY5" fmla="*/ 723062 h 723600"/>
              <a:gd name="connsiteX6" fmla="*/ 4643676 w 5016918"/>
              <a:gd name="connsiteY6" fmla="*/ 723062 h 723600"/>
              <a:gd name="connsiteX7" fmla="*/ 4643676 w 5016918"/>
              <a:gd name="connsiteY7" fmla="*/ 723600 h 723600"/>
              <a:gd name="connsiteX8" fmla="*/ 309285 w 5016918"/>
              <a:gd name="connsiteY8" fmla="*/ 723600 h 723600"/>
              <a:gd name="connsiteX9" fmla="*/ 309285 w 5016918"/>
              <a:gd name="connsiteY9" fmla="*/ 723062 h 723600"/>
              <a:gd name="connsiteX10" fmla="*/ 180631 w 5016918"/>
              <a:gd name="connsiteY10" fmla="*/ 723062 h 723600"/>
              <a:gd name="connsiteX11" fmla="*/ 0 w 5016918"/>
              <a:gd name="connsiteY11" fmla="*/ 361801 h 723600"/>
              <a:gd name="connsiteX12" fmla="*/ 180631 w 5016918"/>
              <a:gd name="connsiteY12" fmla="*/ 539 h 723600"/>
              <a:gd name="connsiteX13" fmla="*/ 309285 w 5016918"/>
              <a:gd name="connsiteY13" fmla="*/ 539 h 72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016918" h="723600">
                <a:moveTo>
                  <a:pt x="309285" y="0"/>
                </a:moveTo>
                <a:lnTo>
                  <a:pt x="4643676" y="0"/>
                </a:lnTo>
                <a:lnTo>
                  <a:pt x="4643676" y="539"/>
                </a:lnTo>
                <a:lnTo>
                  <a:pt x="4836287" y="539"/>
                </a:lnTo>
                <a:lnTo>
                  <a:pt x="5016918" y="361801"/>
                </a:lnTo>
                <a:lnTo>
                  <a:pt x="4836287" y="723062"/>
                </a:lnTo>
                <a:lnTo>
                  <a:pt x="4643676" y="723062"/>
                </a:lnTo>
                <a:lnTo>
                  <a:pt x="4643676" y="723600"/>
                </a:lnTo>
                <a:lnTo>
                  <a:pt x="309285" y="723600"/>
                </a:lnTo>
                <a:lnTo>
                  <a:pt x="309285" y="723062"/>
                </a:lnTo>
                <a:lnTo>
                  <a:pt x="180631" y="723062"/>
                </a:lnTo>
                <a:lnTo>
                  <a:pt x="0" y="361801"/>
                </a:lnTo>
                <a:lnTo>
                  <a:pt x="180631" y="539"/>
                </a:lnTo>
                <a:lnTo>
                  <a:pt x="309285" y="539"/>
                </a:lnTo>
                <a:close/>
              </a:path>
            </a:pathLst>
          </a:custGeom>
          <a:solidFill>
            <a:schemeClr val="accent1">
              <a:alpha val="20000"/>
            </a:schemeClr>
          </a:solidFill>
          <a:ln>
            <a:noFill/>
          </a:ln>
          <a:effectLst>
            <a:outerShdw blurRad="50800" dist="38100" dir="5400000" algn="t"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900000" anchor="ctr"/>
          <a:lstStyle/>
          <a:p>
            <a:pPr algn="just" fontAlgn="auto">
              <a:spcBef>
                <a:spcPts val="0"/>
              </a:spcBef>
              <a:spcAft>
                <a:spcPts val="0"/>
              </a:spcAft>
              <a:defRPr/>
            </a:pPr>
            <a:r>
              <a:rPr lang="zh-CN" altLang="en-US" sz="2000" dirty="0" smtClean="0">
                <a:solidFill>
                  <a:srgbClr val="FFFFFF"/>
                </a:solidFill>
                <a:latin typeface="微软雅黑" panose="020B0503020204020204" pitchFamily="34" charset="-122"/>
                <a:sym typeface="+mn-ea"/>
              </a:rPr>
              <a:t>     现场维护注意事项</a:t>
            </a:r>
            <a:endParaRPr lang="zh-CN" altLang="en-US" sz="2000" dirty="0">
              <a:solidFill>
                <a:srgbClr val="FFFFFF"/>
              </a:solidFill>
              <a:latin typeface="微软雅黑" panose="020B0503020204020204" pitchFamily="34" charset="-122"/>
            </a:endParaRPr>
          </a:p>
        </p:txBody>
      </p:sp>
      <p:sp>
        <p:nvSpPr>
          <p:cNvPr id="41" name="六边形 40"/>
          <p:cNvSpPr>
            <a:spLocks noChangeAspect="1"/>
          </p:cNvSpPr>
          <p:nvPr>
            <p:custDataLst>
              <p:tags r:id="rId14"/>
            </p:custDataLst>
          </p:nvPr>
        </p:nvSpPr>
        <p:spPr>
          <a:xfrm>
            <a:off x="2346620" y="4622624"/>
            <a:ext cx="703661" cy="570538"/>
          </a:xfrm>
          <a:prstGeom prst="hexagon">
            <a:avLst/>
          </a:prstGeom>
          <a:solidFill>
            <a:srgbClr val="FFFFFF"/>
          </a:solidFill>
          <a:ln>
            <a:noFill/>
          </a:ln>
          <a:effectLst>
            <a:innerShdw blurRad="63500" dist="63500" dir="12000000">
              <a:prstClr val="black">
                <a:alpha val="2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US" altLang="zh-CN" sz="2000" dirty="0" smtClean="0">
                <a:solidFill>
                  <a:srgbClr val="C0B88E"/>
                </a:solidFill>
              </a:rPr>
              <a:t>5</a:t>
            </a:r>
            <a:endParaRPr lang="zh-CN" altLang="en-US" sz="2000" dirty="0">
              <a:solidFill>
                <a:srgbClr val="C0B88E"/>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34" name="Group 29"/>
          <p:cNvGrpSpPr/>
          <p:nvPr/>
        </p:nvGrpSpPr>
        <p:grpSpPr bwMode="auto">
          <a:xfrm>
            <a:off x="0" y="811213"/>
            <a:ext cx="9172575" cy="544512"/>
            <a:chOff x="0" y="527"/>
            <a:chExt cx="5778" cy="343"/>
          </a:xfrm>
        </p:grpSpPr>
        <p:pic>
          <p:nvPicPr>
            <p:cNvPr id="21535" name="Picture 26" descr="012"/>
            <p:cNvPicPr>
              <a:picLocks noChangeAspect="1" noChangeArrowheads="1"/>
            </p:cNvPicPr>
            <p:nvPr/>
          </p:nvPicPr>
          <p:blipFill>
            <a:blip r:embed="rId1"/>
            <a:srcRect/>
            <a:stretch>
              <a:fillRect/>
            </a:stretch>
          </p:blipFill>
          <p:spPr bwMode="auto">
            <a:xfrm>
              <a:off x="0" y="540"/>
              <a:ext cx="5778" cy="330"/>
            </a:xfrm>
            <a:prstGeom prst="rect">
              <a:avLst/>
            </a:prstGeom>
            <a:noFill/>
            <a:ln w="9525">
              <a:noFill/>
              <a:miter lim="800000"/>
              <a:headEnd/>
              <a:tailEnd/>
            </a:ln>
          </p:spPr>
        </p:pic>
        <p:sp>
          <p:nvSpPr>
            <p:cNvPr id="21536" name="Line 14" descr="012"/>
            <p:cNvSpPr>
              <a:spLocks noChangeShapeType="1"/>
            </p:cNvSpPr>
            <p:nvPr/>
          </p:nvSpPr>
          <p:spPr bwMode="auto">
            <a:xfrm>
              <a:off x="0" y="527"/>
              <a:ext cx="5760" cy="0"/>
            </a:xfrm>
            <a:prstGeom prst="line">
              <a:avLst/>
            </a:prstGeom>
            <a:noFill/>
            <a:ln w="19050">
              <a:solidFill>
                <a:srgbClr val="106A50"/>
              </a:solidFill>
              <a:round/>
            </a:ln>
          </p:spPr>
          <p:txBody>
            <a:bodyPr/>
            <a:lstStyle/>
            <a:p>
              <a:pPr algn="r"/>
              <a:endParaRPr lang="zh-CN" altLang="en-US"/>
            </a:p>
          </p:txBody>
        </p:sp>
      </p:grpSp>
      <p:sp>
        <p:nvSpPr>
          <p:cNvPr id="21527" name="标题 1"/>
          <p:cNvSpPr txBox="1"/>
          <p:nvPr/>
        </p:nvSpPr>
        <p:spPr bwMode="auto">
          <a:xfrm>
            <a:off x="5578475" y="861060"/>
            <a:ext cx="3528695" cy="530225"/>
          </a:xfrm>
          <a:prstGeom prst="rect">
            <a:avLst/>
          </a:prstGeom>
          <a:noFill/>
          <a:ln w="9525">
            <a:noFill/>
            <a:miter lim="800000"/>
          </a:ln>
        </p:spPr>
        <p:txBody>
          <a:bodyPr anchor="ctr"/>
          <a:lstStyle/>
          <a:p>
            <a:pPr algn="r"/>
            <a:r>
              <a:rPr lang="zh-CN" altLang="en-US" sz="2600" dirty="0">
                <a:solidFill>
                  <a:schemeClr val="tx1"/>
                </a:solidFill>
                <a:sym typeface="+mn-ea"/>
              </a:rPr>
              <a:t>备自投装置的基本要求</a:t>
            </a:r>
            <a:endParaRPr lang="zh-CN" altLang="en-US" sz="2600" dirty="0">
              <a:solidFill>
                <a:schemeClr val="tx1"/>
              </a:solidFill>
              <a:latin typeface="Calibri" panose="020F0502020204030204" pitchFamily="34" charset="0"/>
              <a:sym typeface="+mn-ea"/>
            </a:endParaRPr>
          </a:p>
        </p:txBody>
      </p:sp>
      <p:pic>
        <p:nvPicPr>
          <p:cNvPr id="21532" name="Picture 42" descr="A04-1-01副本"/>
          <p:cNvPicPr>
            <a:picLocks noChangeAspect="1" noChangeArrowheads="1"/>
          </p:cNvPicPr>
          <p:nvPr/>
        </p:nvPicPr>
        <p:blipFill>
          <a:blip r:embed="rId2"/>
          <a:srcRect/>
          <a:stretch>
            <a:fillRect/>
          </a:stretch>
        </p:blipFill>
        <p:spPr bwMode="auto">
          <a:xfrm>
            <a:off x="466725" y="260350"/>
            <a:ext cx="2233930" cy="516255"/>
          </a:xfrm>
          <a:prstGeom prst="rect">
            <a:avLst/>
          </a:prstGeom>
          <a:noFill/>
          <a:ln w="9525">
            <a:noFill/>
            <a:miter lim="800000"/>
            <a:headEnd/>
            <a:tailEnd/>
          </a:ln>
        </p:spPr>
      </p:pic>
      <p:pic>
        <p:nvPicPr>
          <p:cNvPr id="21529" name="Picture 31" descr="001"/>
          <p:cNvPicPr>
            <a:picLocks noChangeAspect="1" noChangeArrowheads="1"/>
          </p:cNvPicPr>
          <p:nvPr/>
        </p:nvPicPr>
        <p:blipFill>
          <a:blip r:embed="rId3"/>
          <a:srcRect/>
          <a:stretch>
            <a:fillRect/>
          </a:stretch>
        </p:blipFill>
        <p:spPr bwMode="auto">
          <a:xfrm>
            <a:off x="4982785" y="795655"/>
            <a:ext cx="595313" cy="595313"/>
          </a:xfrm>
          <a:prstGeom prst="rect">
            <a:avLst/>
          </a:prstGeom>
          <a:noFill/>
          <a:ln w="9525">
            <a:noFill/>
            <a:miter lim="800000"/>
            <a:headEnd/>
            <a:tailEnd/>
          </a:ln>
        </p:spPr>
      </p:pic>
      <p:pic>
        <p:nvPicPr>
          <p:cNvPr id="21537" name="Picture 3"/>
          <p:cNvPicPr>
            <a:picLocks noChangeAspect="1" noChangeArrowheads="1"/>
          </p:cNvPicPr>
          <p:nvPr/>
        </p:nvPicPr>
        <p:blipFill>
          <a:blip r:embed="rId4"/>
          <a:srcRect/>
          <a:stretch>
            <a:fillRect/>
          </a:stretch>
        </p:blipFill>
        <p:spPr bwMode="auto">
          <a:xfrm>
            <a:off x="0" y="6354763"/>
            <a:ext cx="9144000" cy="511175"/>
          </a:xfrm>
          <a:prstGeom prst="rect">
            <a:avLst/>
          </a:prstGeom>
          <a:noFill/>
          <a:ln w="9525">
            <a:noFill/>
            <a:miter lim="800000"/>
            <a:headEnd/>
            <a:tailEnd/>
          </a:ln>
        </p:spPr>
      </p:pic>
      <p:sp>
        <p:nvSpPr>
          <p:cNvPr id="2" name="文本框 1"/>
          <p:cNvSpPr txBox="1"/>
          <p:nvPr/>
        </p:nvSpPr>
        <p:spPr>
          <a:xfrm>
            <a:off x="629285" y="1798320"/>
            <a:ext cx="8269605" cy="3870960"/>
          </a:xfrm>
          <a:prstGeom prst="rect">
            <a:avLst/>
          </a:prstGeom>
          <a:noFill/>
        </p:spPr>
        <p:txBody>
          <a:bodyPr wrap="square" rtlCol="0" anchor="t">
            <a:spAutoFit/>
          </a:bodyPr>
          <a:lstStyle/>
          <a:p>
            <a:pPr lvl="0" eaLnBrk="1" hangingPunct="1">
              <a:buNone/>
            </a:pPr>
            <a:r>
              <a:rPr lang="zh-CN" altLang="en-US" sz="2400" dirty="0">
                <a:solidFill>
                  <a:schemeClr val="tx1"/>
                </a:solidFill>
                <a:sym typeface="+mn-ea"/>
              </a:rPr>
              <a:t>根据</a:t>
            </a:r>
            <a:r>
              <a:rPr lang="zh-CN" altLang="zh-CN" sz="2400" dirty="0">
                <a:solidFill>
                  <a:schemeClr val="tx1"/>
                </a:solidFill>
                <a:sym typeface="+mn-ea"/>
              </a:rPr>
              <a:t>《</a:t>
            </a:r>
            <a:r>
              <a:rPr lang="zh-CN" altLang="en-US" sz="2400" dirty="0">
                <a:solidFill>
                  <a:schemeClr val="tx1"/>
                </a:solidFill>
                <a:sym typeface="+mn-ea"/>
              </a:rPr>
              <a:t>电力装置的继电保护和自动装置设计规范</a:t>
            </a:r>
            <a:r>
              <a:rPr lang="zh-CN" altLang="zh-CN" sz="2400" dirty="0">
                <a:solidFill>
                  <a:schemeClr val="tx1"/>
                </a:solidFill>
                <a:sym typeface="+mn-ea"/>
              </a:rPr>
              <a:t>》</a:t>
            </a:r>
            <a:r>
              <a:rPr lang="zh-CN" altLang="en-US" sz="2400" dirty="0">
                <a:solidFill>
                  <a:schemeClr val="tx1"/>
                </a:solidFill>
                <a:sym typeface="+mn-ea"/>
              </a:rPr>
              <a:t>，备自投装置应满足以下技术要求：</a:t>
            </a:r>
            <a:endParaRPr lang="zh-CN" altLang="en-US" sz="2400" dirty="0">
              <a:solidFill>
                <a:schemeClr val="tx1"/>
              </a:solidFill>
              <a:sym typeface="+mn-ea"/>
            </a:endParaRPr>
          </a:p>
          <a:p>
            <a:pPr lvl="0" eaLnBrk="1" hangingPunct="1">
              <a:buNone/>
            </a:pPr>
            <a:r>
              <a:rPr lang="zh-CN" altLang="en-US" sz="2000" dirty="0">
                <a:solidFill>
                  <a:schemeClr val="tx1"/>
                </a:solidFill>
                <a:sym typeface="+mn-ea"/>
              </a:rPr>
              <a:t>（</a:t>
            </a:r>
            <a:r>
              <a:rPr lang="zh-CN" altLang="zh-CN" sz="2000" dirty="0">
                <a:solidFill>
                  <a:schemeClr val="tx1"/>
                </a:solidFill>
                <a:sym typeface="+mn-ea"/>
              </a:rPr>
              <a:t>1</a:t>
            </a:r>
            <a:r>
              <a:rPr lang="zh-CN" altLang="en-US" sz="2000" dirty="0">
                <a:solidFill>
                  <a:schemeClr val="tx1"/>
                </a:solidFill>
                <a:sym typeface="+mn-ea"/>
              </a:rPr>
              <a:t>）应保证在工作电源或设备断开后</a:t>
            </a:r>
            <a:r>
              <a:rPr lang="zh-CN" altLang="zh-CN" sz="2000" dirty="0">
                <a:solidFill>
                  <a:schemeClr val="tx1"/>
                </a:solidFill>
                <a:sym typeface="+mn-ea"/>
              </a:rPr>
              <a:t>BZT</a:t>
            </a:r>
            <a:r>
              <a:rPr lang="zh-CN" altLang="en-US" sz="2000" dirty="0">
                <a:solidFill>
                  <a:schemeClr val="tx1"/>
                </a:solidFill>
                <a:sym typeface="+mn-ea"/>
              </a:rPr>
              <a:t>装置才动作；</a:t>
            </a:r>
            <a:endParaRPr lang="zh-CN" altLang="en-US" sz="2000" dirty="0">
              <a:solidFill>
                <a:schemeClr val="tx1"/>
              </a:solidFill>
              <a:sym typeface="+mn-ea"/>
            </a:endParaRPr>
          </a:p>
          <a:p>
            <a:pPr lvl="0" eaLnBrk="1" hangingPunct="1">
              <a:buNone/>
            </a:pPr>
            <a:r>
              <a:rPr lang="zh-CN" altLang="en-US" sz="2000" dirty="0">
                <a:solidFill>
                  <a:schemeClr val="tx1"/>
                </a:solidFill>
                <a:sym typeface="+mn-ea"/>
              </a:rPr>
              <a:t>（</a:t>
            </a:r>
            <a:r>
              <a:rPr lang="zh-CN" altLang="zh-CN" sz="2000" dirty="0">
                <a:solidFill>
                  <a:schemeClr val="tx1"/>
                </a:solidFill>
                <a:sym typeface="+mn-ea"/>
              </a:rPr>
              <a:t>2</a:t>
            </a:r>
            <a:r>
              <a:rPr lang="zh-CN" altLang="en-US" sz="2000" dirty="0">
                <a:solidFill>
                  <a:schemeClr val="tx1"/>
                </a:solidFill>
                <a:sym typeface="+mn-ea"/>
              </a:rPr>
              <a:t>）工作母线和设备上的电压不论因何原因消失时</a:t>
            </a:r>
            <a:r>
              <a:rPr lang="zh-CN" altLang="zh-CN" sz="2000" dirty="0">
                <a:solidFill>
                  <a:schemeClr val="tx1"/>
                </a:solidFill>
                <a:sym typeface="+mn-ea"/>
              </a:rPr>
              <a:t>BZT</a:t>
            </a:r>
            <a:r>
              <a:rPr lang="zh-CN" altLang="en-US" sz="2000" dirty="0">
                <a:solidFill>
                  <a:schemeClr val="tx1"/>
                </a:solidFill>
                <a:sym typeface="+mn-ea"/>
              </a:rPr>
              <a:t>装置均应动作；</a:t>
            </a:r>
            <a:endParaRPr lang="zh-CN" altLang="en-US" sz="2000" dirty="0">
              <a:solidFill>
                <a:schemeClr val="tx1"/>
              </a:solidFill>
              <a:sym typeface="+mn-ea"/>
            </a:endParaRPr>
          </a:p>
          <a:p>
            <a:pPr lvl="0" eaLnBrk="1" hangingPunct="1">
              <a:buNone/>
            </a:pPr>
            <a:r>
              <a:rPr lang="zh-CN" altLang="en-US" sz="2000" dirty="0">
                <a:solidFill>
                  <a:schemeClr val="tx1"/>
                </a:solidFill>
                <a:sym typeface="+mn-ea"/>
              </a:rPr>
              <a:t>（</a:t>
            </a:r>
            <a:r>
              <a:rPr lang="zh-CN" altLang="zh-CN" sz="2000" dirty="0">
                <a:solidFill>
                  <a:schemeClr val="tx1"/>
                </a:solidFill>
                <a:sym typeface="+mn-ea"/>
              </a:rPr>
              <a:t>3</a:t>
            </a:r>
            <a:r>
              <a:rPr lang="zh-CN" altLang="en-US" sz="2000" dirty="0">
                <a:solidFill>
                  <a:schemeClr val="tx1"/>
                </a:solidFill>
                <a:sym typeface="+mn-ea"/>
              </a:rPr>
              <a:t>）</a:t>
            </a:r>
            <a:r>
              <a:rPr lang="zh-CN" altLang="zh-CN" sz="2000" dirty="0">
                <a:solidFill>
                  <a:schemeClr val="tx1"/>
                </a:solidFill>
                <a:sym typeface="+mn-ea"/>
              </a:rPr>
              <a:t>BZT</a:t>
            </a:r>
            <a:r>
              <a:rPr lang="zh-CN" altLang="en-US" sz="2000" dirty="0">
                <a:solidFill>
                  <a:schemeClr val="tx1"/>
                </a:solidFill>
                <a:sym typeface="+mn-ea"/>
              </a:rPr>
              <a:t>装置应保证只动作一次；</a:t>
            </a:r>
            <a:endParaRPr lang="zh-CN" altLang="en-US" sz="2000" dirty="0">
              <a:solidFill>
                <a:schemeClr val="tx1"/>
              </a:solidFill>
              <a:sym typeface="+mn-ea"/>
            </a:endParaRPr>
          </a:p>
          <a:p>
            <a:pPr lvl="0" eaLnBrk="1" hangingPunct="1">
              <a:buNone/>
            </a:pPr>
            <a:r>
              <a:rPr lang="zh-CN" altLang="en-US" sz="2000" dirty="0">
                <a:solidFill>
                  <a:schemeClr val="tx1"/>
                </a:solidFill>
                <a:sym typeface="+mn-ea"/>
              </a:rPr>
              <a:t>（</a:t>
            </a:r>
            <a:r>
              <a:rPr lang="zh-CN" altLang="zh-CN" sz="2000" dirty="0">
                <a:solidFill>
                  <a:schemeClr val="tx1"/>
                </a:solidFill>
                <a:sym typeface="+mn-ea"/>
              </a:rPr>
              <a:t>4</a:t>
            </a:r>
            <a:r>
              <a:rPr lang="zh-CN" altLang="en-US" sz="2000" dirty="0">
                <a:solidFill>
                  <a:schemeClr val="tx1"/>
                </a:solidFill>
                <a:sym typeface="+mn-ea"/>
              </a:rPr>
              <a:t>）</a:t>
            </a:r>
            <a:r>
              <a:rPr lang="zh-CN" altLang="zh-CN" sz="2000" dirty="0">
                <a:solidFill>
                  <a:schemeClr val="tx1"/>
                </a:solidFill>
                <a:sym typeface="+mn-ea"/>
              </a:rPr>
              <a:t>BZT</a:t>
            </a:r>
            <a:r>
              <a:rPr lang="zh-CN" altLang="en-US" sz="2000" dirty="0">
                <a:solidFill>
                  <a:schemeClr val="tx1"/>
                </a:solidFill>
                <a:sym typeface="+mn-ea"/>
              </a:rPr>
              <a:t>装置的动作时间以使负荷的停电时间尽可能短为原则；</a:t>
            </a:r>
            <a:endParaRPr lang="zh-CN" altLang="en-US" sz="2000" dirty="0">
              <a:solidFill>
                <a:schemeClr val="tx1"/>
              </a:solidFill>
              <a:sym typeface="+mn-ea"/>
            </a:endParaRPr>
          </a:p>
          <a:p>
            <a:pPr lvl="0" eaLnBrk="1" hangingPunct="1">
              <a:buNone/>
            </a:pPr>
            <a:r>
              <a:rPr lang="zh-CN" altLang="en-US" sz="2000" dirty="0">
                <a:solidFill>
                  <a:schemeClr val="tx1"/>
                </a:solidFill>
                <a:sym typeface="+mn-ea"/>
              </a:rPr>
              <a:t>（</a:t>
            </a:r>
            <a:r>
              <a:rPr lang="zh-CN" altLang="zh-CN" sz="2000" dirty="0">
                <a:solidFill>
                  <a:schemeClr val="tx1"/>
                </a:solidFill>
                <a:sym typeface="+mn-ea"/>
              </a:rPr>
              <a:t>5</a:t>
            </a:r>
            <a:r>
              <a:rPr lang="zh-CN" altLang="en-US" sz="2000" dirty="0">
                <a:solidFill>
                  <a:schemeClr val="tx1"/>
                </a:solidFill>
                <a:sym typeface="+mn-ea"/>
              </a:rPr>
              <a:t>）工作母线和备用母线同时失去电压时，</a:t>
            </a:r>
            <a:r>
              <a:rPr lang="zh-CN" altLang="zh-CN" sz="2000" dirty="0">
                <a:solidFill>
                  <a:schemeClr val="tx1"/>
                </a:solidFill>
                <a:sym typeface="+mn-ea"/>
              </a:rPr>
              <a:t>BZT</a:t>
            </a:r>
            <a:r>
              <a:rPr lang="zh-CN" altLang="en-US" sz="2000" dirty="0">
                <a:solidFill>
                  <a:schemeClr val="tx1"/>
                </a:solidFill>
                <a:sym typeface="+mn-ea"/>
              </a:rPr>
              <a:t>装置不应起动；</a:t>
            </a:r>
            <a:endParaRPr lang="zh-CN" altLang="en-US" sz="2000" dirty="0">
              <a:solidFill>
                <a:schemeClr val="tx1"/>
              </a:solidFill>
              <a:sym typeface="+mn-ea"/>
            </a:endParaRPr>
          </a:p>
          <a:p>
            <a:pPr lvl="0" eaLnBrk="1" hangingPunct="1">
              <a:buNone/>
            </a:pPr>
            <a:r>
              <a:rPr lang="zh-CN" altLang="en-US" sz="2000" dirty="0">
                <a:solidFill>
                  <a:schemeClr val="tx1"/>
                </a:solidFill>
                <a:sym typeface="+mn-ea"/>
              </a:rPr>
              <a:t>（</a:t>
            </a:r>
            <a:r>
              <a:rPr lang="zh-CN" altLang="zh-CN" sz="2000" dirty="0">
                <a:solidFill>
                  <a:schemeClr val="tx1"/>
                </a:solidFill>
                <a:sym typeface="+mn-ea"/>
              </a:rPr>
              <a:t>6</a:t>
            </a:r>
            <a:r>
              <a:rPr lang="zh-CN" altLang="en-US" sz="2000" dirty="0">
                <a:solidFill>
                  <a:schemeClr val="tx1"/>
                </a:solidFill>
                <a:sym typeface="+mn-ea"/>
              </a:rPr>
              <a:t>）当</a:t>
            </a:r>
            <a:r>
              <a:rPr lang="zh-CN" altLang="zh-CN" sz="2000" dirty="0">
                <a:solidFill>
                  <a:schemeClr val="tx1"/>
                </a:solidFill>
                <a:sym typeface="+mn-ea"/>
              </a:rPr>
              <a:t>BZT</a:t>
            </a:r>
            <a:r>
              <a:rPr lang="zh-CN" altLang="en-US" sz="2000" dirty="0">
                <a:solidFill>
                  <a:schemeClr val="tx1"/>
                </a:solidFill>
                <a:sym typeface="+mn-ea"/>
              </a:rPr>
              <a:t>装置动作时，如备用电源或设备投于故障，应使其保护加</a:t>
            </a:r>
            <a:endParaRPr lang="zh-CN" altLang="en-US" sz="2000" dirty="0">
              <a:solidFill>
                <a:schemeClr val="tx1"/>
              </a:solidFill>
              <a:sym typeface="+mn-ea"/>
            </a:endParaRPr>
          </a:p>
          <a:p>
            <a:pPr lvl="0" eaLnBrk="1" hangingPunct="1">
              <a:buNone/>
            </a:pPr>
            <a:r>
              <a:rPr lang="en-US" altLang="zh-CN" sz="2000" dirty="0">
                <a:solidFill>
                  <a:schemeClr val="tx1"/>
                </a:solidFill>
                <a:sym typeface="+mn-ea"/>
              </a:rPr>
              <a:t>     </a:t>
            </a:r>
            <a:r>
              <a:rPr lang="zh-CN" altLang="zh-CN" sz="2000" dirty="0">
                <a:solidFill>
                  <a:schemeClr val="tx1"/>
                </a:solidFill>
                <a:sym typeface="+mn-ea"/>
              </a:rPr>
              <a:t>速动作</a:t>
            </a:r>
            <a:endParaRPr lang="zh-CN" altLang="zh-CN" sz="2000" dirty="0">
              <a:solidFill>
                <a:schemeClr val="tx1"/>
              </a:solidFill>
              <a:sym typeface="+mn-ea"/>
            </a:endParaRPr>
          </a:p>
          <a:p>
            <a:pPr lvl="0" eaLnBrk="1" hangingPunct="1">
              <a:buNone/>
            </a:pPr>
            <a:r>
              <a:rPr lang="zh-CN" altLang="en-US" sz="2000" dirty="0">
                <a:solidFill>
                  <a:schemeClr val="tx1"/>
                </a:solidFill>
                <a:sym typeface="+mn-ea"/>
              </a:rPr>
              <a:t>（</a:t>
            </a:r>
            <a:r>
              <a:rPr lang="zh-CN" altLang="zh-CN" sz="2000" dirty="0">
                <a:solidFill>
                  <a:schemeClr val="tx1"/>
                </a:solidFill>
                <a:sym typeface="+mn-ea"/>
              </a:rPr>
              <a:t>7</a:t>
            </a:r>
            <a:r>
              <a:rPr lang="zh-CN" altLang="en-US" sz="2000" dirty="0">
                <a:solidFill>
                  <a:schemeClr val="tx1"/>
                </a:solidFill>
                <a:sym typeface="+mn-ea"/>
              </a:rPr>
              <a:t>）手动断开工作回路时，</a:t>
            </a:r>
            <a:r>
              <a:rPr lang="zh-CN" altLang="zh-CN" sz="2000" dirty="0">
                <a:solidFill>
                  <a:schemeClr val="tx1"/>
                </a:solidFill>
                <a:sym typeface="+mn-ea"/>
              </a:rPr>
              <a:t>BZT</a:t>
            </a:r>
            <a:r>
              <a:rPr lang="zh-CN" altLang="en-US" sz="2000" dirty="0">
                <a:solidFill>
                  <a:schemeClr val="tx1"/>
                </a:solidFill>
                <a:sym typeface="+mn-ea"/>
              </a:rPr>
              <a:t>装置不应动作。</a:t>
            </a:r>
            <a:endParaRPr lang="zh-CN" altLang="en-US" sz="2000" dirty="0">
              <a:solidFill>
                <a:schemeClr val="tx1"/>
              </a:solidFill>
              <a:sym typeface="+mn-ea"/>
            </a:endParaRPr>
          </a:p>
          <a:p>
            <a:pPr lvl="0" eaLnBrk="1" hangingPunct="1">
              <a:buNone/>
            </a:pPr>
            <a:r>
              <a:rPr lang="zh-CN" altLang="en-US" sz="2000" dirty="0">
                <a:solidFill>
                  <a:schemeClr val="tx1"/>
                </a:solidFill>
                <a:sym typeface="+mn-ea"/>
              </a:rPr>
              <a:t>（</a:t>
            </a:r>
            <a:r>
              <a:rPr lang="en-US" altLang="zh-CN" sz="2000" dirty="0">
                <a:solidFill>
                  <a:schemeClr val="tx1"/>
                </a:solidFill>
                <a:sym typeface="+mn-ea"/>
              </a:rPr>
              <a:t>8</a:t>
            </a:r>
            <a:r>
              <a:rPr lang="zh-CN" altLang="en-US" sz="2000" dirty="0">
                <a:solidFill>
                  <a:schemeClr val="tx1"/>
                </a:solidFill>
                <a:sym typeface="+mn-ea"/>
              </a:rPr>
              <a:t>）</a:t>
            </a:r>
            <a:r>
              <a:rPr lang="zh-CN" altLang="en-US" sz="2000" dirty="0">
                <a:solidFill>
                  <a:srgbClr val="03000C"/>
                </a:solidFill>
                <a:latin typeface="Times New Roman" panose="02020603050405020304" pitchFamily="18" charset="0"/>
                <a:sym typeface="+mn-ea"/>
              </a:rPr>
              <a:t>备自投装置应具备切换备自投工作方式及闭锁备自投的功能 </a:t>
            </a:r>
            <a:endParaRPr lang="zh-CN" altLang="en-US" sz="2000" b="1" dirty="0">
              <a:solidFill>
                <a:srgbClr val="03000C"/>
              </a:solidFill>
              <a:latin typeface="Times New Roman" panose="02020603050405020304" pitchFamily="18" charset="0"/>
            </a:endParaRPr>
          </a:p>
          <a:p>
            <a:pPr marL="0" lvl="0" indent="0">
              <a:buClrTx/>
              <a:buNone/>
            </a:pPr>
            <a:r>
              <a:rPr lang="zh-CN" altLang="en-US" sz="2000" dirty="0">
                <a:solidFill>
                  <a:srgbClr val="03000C"/>
                </a:solidFill>
                <a:latin typeface="Times New Roman" panose="02020603050405020304" pitchFamily="18" charset="0"/>
                <a:sym typeface="+mn-ea"/>
              </a:rPr>
              <a:t>（</a:t>
            </a:r>
            <a:r>
              <a:rPr lang="en-US" altLang="zh-CN" sz="2000" dirty="0">
                <a:solidFill>
                  <a:srgbClr val="03000C"/>
                </a:solidFill>
                <a:latin typeface="Times New Roman" panose="02020603050405020304" pitchFamily="18" charset="0"/>
                <a:sym typeface="+mn-ea"/>
              </a:rPr>
              <a:t>9</a:t>
            </a:r>
            <a:r>
              <a:rPr lang="zh-CN" altLang="en-US" sz="2000" dirty="0">
                <a:solidFill>
                  <a:srgbClr val="03000C"/>
                </a:solidFill>
                <a:latin typeface="Times New Roman" panose="02020603050405020304" pitchFamily="18" charset="0"/>
                <a:sym typeface="+mn-ea"/>
              </a:rPr>
              <a:t>）工作母线失压时还必须检查工作电源无流，才能起动备自投 </a:t>
            </a:r>
            <a:endParaRPr lang="zh-CN" altLang="en-US" sz="2000" dirty="0">
              <a:solidFill>
                <a:schemeClr val="tx1"/>
              </a:solidFill>
              <a:sym typeface="+mn-ea"/>
            </a:endParaRPr>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MH" val="20150810233516"/>
  <p:tag name="MH_LIBRARY" val="GRAPHIC"/>
  <p:tag name="MH_ORDER" val="Freeform 39"/>
</p:tagLst>
</file>

<file path=ppt/tags/tag10.xml><?xml version="1.0" encoding="utf-8"?>
<p:tagLst xmlns:p="http://schemas.openxmlformats.org/presentationml/2006/main">
  <p:tag name="MH" val="20150810233516"/>
  <p:tag name="MH_LIBRARY" val="GRAPHIC"/>
  <p:tag name="MH_ORDER" val="Hexagon 45"/>
</p:tagLst>
</file>

<file path=ppt/tags/tag11.xml><?xml version="1.0" encoding="utf-8"?>
<p:tagLst xmlns:p="http://schemas.openxmlformats.org/presentationml/2006/main">
  <p:tag name="MH" val="20150810233516"/>
  <p:tag name="MH_LIBRARY" val="GRAPHIC"/>
  <p:tag name="MH_ORDER" val="Freeform 39"/>
</p:tagLst>
</file>

<file path=ppt/tags/tag12.xml><?xml version="1.0" encoding="utf-8"?>
<p:tagLst xmlns:p="http://schemas.openxmlformats.org/presentationml/2006/main">
  <p:tag name="MH" val="20150810233516"/>
  <p:tag name="MH_LIBRARY" val="GRAPHIC"/>
  <p:tag name="MH_ORDER" val="Hexagon 1"/>
</p:tagLst>
</file>

<file path=ppt/tags/tag13.xml><?xml version="1.0" encoding="utf-8"?>
<p:tagLst xmlns:p="http://schemas.openxmlformats.org/presentationml/2006/main">
  <p:tag name="MH" val="20150810233516"/>
  <p:tag name="MH_LIBRARY" val="GRAPHIC"/>
  <p:tag name="MH_ORDER" val="Freeform 41"/>
</p:tagLst>
</file>

<file path=ppt/tags/tag14.xml><?xml version="1.0" encoding="utf-8"?>
<p:tagLst xmlns:p="http://schemas.openxmlformats.org/presentationml/2006/main">
  <p:tag name="MH" val="20150810233516"/>
  <p:tag name="MH_LIBRARY" val="GRAPHIC"/>
  <p:tag name="MH_ORDER" val="Hexagon 42"/>
</p:tagLst>
</file>

<file path=ppt/tags/tag15.xml><?xml version="1.0" encoding="utf-8"?>
<p:tagLst xmlns:p="http://schemas.openxmlformats.org/presentationml/2006/main">
  <p:tag name="MH" val="20150810233516"/>
  <p:tag name="MH_LIBRARY" val="GRAPHIC"/>
  <p:tag name="MH_ORDER" val="Freeform 44"/>
</p:tagLst>
</file>

<file path=ppt/tags/tag16.xml><?xml version="1.0" encoding="utf-8"?>
<p:tagLst xmlns:p="http://schemas.openxmlformats.org/presentationml/2006/main">
  <p:tag name="MH" val="20150810233516"/>
  <p:tag name="MH_LIBRARY" val="GRAPHIC"/>
  <p:tag name="MH_ORDER" val="Hexagon 45"/>
</p:tagLst>
</file>

<file path=ppt/tags/tag17.xml><?xml version="1.0" encoding="utf-8"?>
<p:tagLst xmlns:p="http://schemas.openxmlformats.org/presentationml/2006/main">
  <p:tag name="MH" val="20150810233516"/>
  <p:tag name="MH_LIBRARY" val="GRAPHIC"/>
  <p:tag name="MH_ORDER" val="Freeform 12"/>
</p:tagLst>
</file>

<file path=ppt/tags/tag18.xml><?xml version="1.0" encoding="utf-8"?>
<p:tagLst xmlns:p="http://schemas.openxmlformats.org/presentationml/2006/main">
  <p:tag name="MH" val="20150810233516"/>
  <p:tag name="MH_LIBRARY" val="GRAPHIC"/>
  <p:tag name="MH_ORDER" val="Hexagon 13"/>
</p:tagLst>
</file>

<file path=ppt/tags/tag19.xml><?xml version="1.0" encoding="utf-8"?>
<p:tagLst xmlns:p="http://schemas.openxmlformats.org/presentationml/2006/main">
  <p:tag name="MH" val="20150810233516"/>
  <p:tag name="MH_LIBRARY" val="GRAPHIC"/>
  <p:tag name="MH_ORDER" val="Freeform 44"/>
</p:tagLst>
</file>

<file path=ppt/tags/tag2.xml><?xml version="1.0" encoding="utf-8"?>
<p:tagLst xmlns:p="http://schemas.openxmlformats.org/presentationml/2006/main">
  <p:tag name="MH" val="20150810233516"/>
  <p:tag name="MH_LIBRARY" val="GRAPHIC"/>
  <p:tag name="MH_ORDER" val="Hexagon 1"/>
</p:tagLst>
</file>

<file path=ppt/tags/tag20.xml><?xml version="1.0" encoding="utf-8"?>
<p:tagLst xmlns:p="http://schemas.openxmlformats.org/presentationml/2006/main">
  <p:tag name="MH" val="20150810233516"/>
  <p:tag name="MH_LIBRARY" val="GRAPHIC"/>
  <p:tag name="MH_ORDER" val="Hexagon 45"/>
</p:tagLst>
</file>

<file path=ppt/tags/tag21.xml><?xml version="1.0" encoding="utf-8"?>
<p:tagLst xmlns:p="http://schemas.openxmlformats.org/presentationml/2006/main">
  <p:tag name="MH" val="20150810233516"/>
  <p:tag name="MH_LIBRARY" val="GRAPHIC"/>
  <p:tag name="MH_ORDER" val="Freeform 39"/>
</p:tagLst>
</file>

<file path=ppt/tags/tag22.xml><?xml version="1.0" encoding="utf-8"?>
<p:tagLst xmlns:p="http://schemas.openxmlformats.org/presentationml/2006/main">
  <p:tag name="MH" val="20150810233516"/>
  <p:tag name="MH_LIBRARY" val="GRAPHIC"/>
  <p:tag name="MH_ORDER" val="Hexagon 1"/>
</p:tagLst>
</file>

<file path=ppt/tags/tag23.xml><?xml version="1.0" encoding="utf-8"?>
<p:tagLst xmlns:p="http://schemas.openxmlformats.org/presentationml/2006/main">
  <p:tag name="MH" val="20150810233516"/>
  <p:tag name="MH_LIBRARY" val="GRAPHIC"/>
  <p:tag name="MH_ORDER" val="Freeform 41"/>
</p:tagLst>
</file>

<file path=ppt/tags/tag24.xml><?xml version="1.0" encoding="utf-8"?>
<p:tagLst xmlns:p="http://schemas.openxmlformats.org/presentationml/2006/main">
  <p:tag name="MH" val="20150810233516"/>
  <p:tag name="MH_LIBRARY" val="GRAPHIC"/>
  <p:tag name="MH_ORDER" val="Hexagon 42"/>
</p:tagLst>
</file>

<file path=ppt/tags/tag25.xml><?xml version="1.0" encoding="utf-8"?>
<p:tagLst xmlns:p="http://schemas.openxmlformats.org/presentationml/2006/main">
  <p:tag name="MH" val="20150810233516"/>
  <p:tag name="MH_LIBRARY" val="GRAPHIC"/>
  <p:tag name="MH_ORDER" val="Freeform 44"/>
</p:tagLst>
</file>

<file path=ppt/tags/tag26.xml><?xml version="1.0" encoding="utf-8"?>
<p:tagLst xmlns:p="http://schemas.openxmlformats.org/presentationml/2006/main">
  <p:tag name="MH" val="20150810233516"/>
  <p:tag name="MH_LIBRARY" val="GRAPHIC"/>
  <p:tag name="MH_ORDER" val="Hexagon 45"/>
</p:tagLst>
</file>

<file path=ppt/tags/tag27.xml><?xml version="1.0" encoding="utf-8"?>
<p:tagLst xmlns:p="http://schemas.openxmlformats.org/presentationml/2006/main">
  <p:tag name="MH" val="20150810233516"/>
  <p:tag name="MH_LIBRARY" val="GRAPHIC"/>
  <p:tag name="MH_ORDER" val="Freeform 12"/>
</p:tagLst>
</file>

<file path=ppt/tags/tag28.xml><?xml version="1.0" encoding="utf-8"?>
<p:tagLst xmlns:p="http://schemas.openxmlformats.org/presentationml/2006/main">
  <p:tag name="MH" val="20150810233516"/>
  <p:tag name="MH_LIBRARY" val="GRAPHIC"/>
  <p:tag name="MH_ORDER" val="Hexagon 13"/>
</p:tagLst>
</file>

<file path=ppt/tags/tag29.xml><?xml version="1.0" encoding="utf-8"?>
<p:tagLst xmlns:p="http://schemas.openxmlformats.org/presentationml/2006/main">
  <p:tag name="MH" val="20150810233516"/>
  <p:tag name="MH_LIBRARY" val="GRAPHIC"/>
  <p:tag name="MH_ORDER" val="Freeform 44"/>
</p:tagLst>
</file>

<file path=ppt/tags/tag3.xml><?xml version="1.0" encoding="utf-8"?>
<p:tagLst xmlns:p="http://schemas.openxmlformats.org/presentationml/2006/main">
  <p:tag name="MH" val="20150810233516"/>
  <p:tag name="MH_LIBRARY" val="GRAPHIC"/>
  <p:tag name="MH_ORDER" val="Freeform 41"/>
</p:tagLst>
</file>

<file path=ppt/tags/tag30.xml><?xml version="1.0" encoding="utf-8"?>
<p:tagLst xmlns:p="http://schemas.openxmlformats.org/presentationml/2006/main">
  <p:tag name="MH" val="20150810233516"/>
  <p:tag name="MH_LIBRARY" val="GRAPHIC"/>
  <p:tag name="MH_ORDER" val="Hexagon 45"/>
</p:tagLst>
</file>

<file path=ppt/tags/tag31.xml><?xml version="1.0" encoding="utf-8"?>
<p:tagLst xmlns:p="http://schemas.openxmlformats.org/presentationml/2006/main">
  <p:tag name="MH" val="20150810233516"/>
  <p:tag name="MH_LIBRARY" val="GRAPHIC"/>
  <p:tag name="MH_ORDER" val="Freeform 39"/>
</p:tagLst>
</file>

<file path=ppt/tags/tag32.xml><?xml version="1.0" encoding="utf-8"?>
<p:tagLst xmlns:p="http://schemas.openxmlformats.org/presentationml/2006/main">
  <p:tag name="MH" val="20150810233516"/>
  <p:tag name="MH_LIBRARY" val="GRAPHIC"/>
  <p:tag name="MH_ORDER" val="Hexagon 1"/>
</p:tagLst>
</file>

<file path=ppt/tags/tag33.xml><?xml version="1.0" encoding="utf-8"?>
<p:tagLst xmlns:p="http://schemas.openxmlformats.org/presentationml/2006/main">
  <p:tag name="MH" val="20150810233516"/>
  <p:tag name="MH_LIBRARY" val="GRAPHIC"/>
  <p:tag name="MH_ORDER" val="Freeform 41"/>
</p:tagLst>
</file>

<file path=ppt/tags/tag34.xml><?xml version="1.0" encoding="utf-8"?>
<p:tagLst xmlns:p="http://schemas.openxmlformats.org/presentationml/2006/main">
  <p:tag name="MH" val="20150810233516"/>
  <p:tag name="MH_LIBRARY" val="GRAPHIC"/>
  <p:tag name="MH_ORDER" val="Hexagon 42"/>
</p:tagLst>
</file>

<file path=ppt/tags/tag35.xml><?xml version="1.0" encoding="utf-8"?>
<p:tagLst xmlns:p="http://schemas.openxmlformats.org/presentationml/2006/main">
  <p:tag name="MH" val="20150810233516"/>
  <p:tag name="MH_LIBRARY" val="GRAPHIC"/>
  <p:tag name="MH_ORDER" val="Freeform 44"/>
</p:tagLst>
</file>

<file path=ppt/tags/tag36.xml><?xml version="1.0" encoding="utf-8"?>
<p:tagLst xmlns:p="http://schemas.openxmlformats.org/presentationml/2006/main">
  <p:tag name="MH" val="20150810233516"/>
  <p:tag name="MH_LIBRARY" val="GRAPHIC"/>
  <p:tag name="MH_ORDER" val="Hexagon 45"/>
</p:tagLst>
</file>

<file path=ppt/tags/tag37.xml><?xml version="1.0" encoding="utf-8"?>
<p:tagLst xmlns:p="http://schemas.openxmlformats.org/presentationml/2006/main">
  <p:tag name="MH" val="20150810233516"/>
  <p:tag name="MH_LIBRARY" val="GRAPHIC"/>
  <p:tag name="MH_ORDER" val="Freeform 12"/>
</p:tagLst>
</file>

<file path=ppt/tags/tag38.xml><?xml version="1.0" encoding="utf-8"?>
<p:tagLst xmlns:p="http://schemas.openxmlformats.org/presentationml/2006/main">
  <p:tag name="MH" val="20150810233516"/>
  <p:tag name="MH_LIBRARY" val="GRAPHIC"/>
  <p:tag name="MH_ORDER" val="Hexagon 13"/>
</p:tagLst>
</file>

<file path=ppt/tags/tag39.xml><?xml version="1.0" encoding="utf-8"?>
<p:tagLst xmlns:p="http://schemas.openxmlformats.org/presentationml/2006/main">
  <p:tag name="MH" val="20150810233516"/>
  <p:tag name="MH_LIBRARY" val="GRAPHIC"/>
  <p:tag name="MH_ORDER" val="Freeform 44"/>
</p:tagLst>
</file>

<file path=ppt/tags/tag4.xml><?xml version="1.0" encoding="utf-8"?>
<p:tagLst xmlns:p="http://schemas.openxmlformats.org/presentationml/2006/main">
  <p:tag name="MH" val="20150810233516"/>
  <p:tag name="MH_LIBRARY" val="GRAPHIC"/>
  <p:tag name="MH_ORDER" val="Hexagon 42"/>
</p:tagLst>
</file>

<file path=ppt/tags/tag40.xml><?xml version="1.0" encoding="utf-8"?>
<p:tagLst xmlns:p="http://schemas.openxmlformats.org/presentationml/2006/main">
  <p:tag name="MH" val="20150810233516"/>
  <p:tag name="MH_LIBRARY" val="GRAPHIC"/>
  <p:tag name="MH_ORDER" val="Hexagon 45"/>
</p:tagLst>
</file>

<file path=ppt/tags/tag41.xml><?xml version="1.0" encoding="utf-8"?>
<p:tagLst xmlns:p="http://schemas.openxmlformats.org/presentationml/2006/main">
  <p:tag name="MH" val="20150810233516"/>
  <p:tag name="MH_LIBRARY" val="GRAPHIC"/>
  <p:tag name="MH_ORDER" val="Freeform 39"/>
</p:tagLst>
</file>

<file path=ppt/tags/tag42.xml><?xml version="1.0" encoding="utf-8"?>
<p:tagLst xmlns:p="http://schemas.openxmlformats.org/presentationml/2006/main">
  <p:tag name="MH" val="20150810233516"/>
  <p:tag name="MH_LIBRARY" val="GRAPHIC"/>
  <p:tag name="MH_ORDER" val="Hexagon 1"/>
</p:tagLst>
</file>

<file path=ppt/tags/tag43.xml><?xml version="1.0" encoding="utf-8"?>
<p:tagLst xmlns:p="http://schemas.openxmlformats.org/presentationml/2006/main">
  <p:tag name="MH" val="20150810233516"/>
  <p:tag name="MH_LIBRARY" val="GRAPHIC"/>
  <p:tag name="MH_ORDER" val="Freeform 41"/>
</p:tagLst>
</file>

<file path=ppt/tags/tag44.xml><?xml version="1.0" encoding="utf-8"?>
<p:tagLst xmlns:p="http://schemas.openxmlformats.org/presentationml/2006/main">
  <p:tag name="MH" val="20150810233516"/>
  <p:tag name="MH_LIBRARY" val="GRAPHIC"/>
  <p:tag name="MH_ORDER" val="Hexagon 42"/>
</p:tagLst>
</file>

<file path=ppt/tags/tag45.xml><?xml version="1.0" encoding="utf-8"?>
<p:tagLst xmlns:p="http://schemas.openxmlformats.org/presentationml/2006/main">
  <p:tag name="MH" val="20150810233516"/>
  <p:tag name="MH_LIBRARY" val="GRAPHIC"/>
  <p:tag name="MH_ORDER" val="Freeform 44"/>
</p:tagLst>
</file>

<file path=ppt/tags/tag46.xml><?xml version="1.0" encoding="utf-8"?>
<p:tagLst xmlns:p="http://schemas.openxmlformats.org/presentationml/2006/main">
  <p:tag name="MH" val="20150810233516"/>
  <p:tag name="MH_LIBRARY" val="GRAPHIC"/>
  <p:tag name="MH_ORDER" val="Hexagon 45"/>
</p:tagLst>
</file>

<file path=ppt/tags/tag47.xml><?xml version="1.0" encoding="utf-8"?>
<p:tagLst xmlns:p="http://schemas.openxmlformats.org/presentationml/2006/main">
  <p:tag name="MH" val="20150810233516"/>
  <p:tag name="MH_LIBRARY" val="GRAPHIC"/>
  <p:tag name="MH_ORDER" val="Freeform 12"/>
</p:tagLst>
</file>

<file path=ppt/tags/tag48.xml><?xml version="1.0" encoding="utf-8"?>
<p:tagLst xmlns:p="http://schemas.openxmlformats.org/presentationml/2006/main">
  <p:tag name="MH" val="20150810233516"/>
  <p:tag name="MH_LIBRARY" val="GRAPHIC"/>
  <p:tag name="MH_ORDER" val="Hexagon 13"/>
</p:tagLst>
</file>

<file path=ppt/tags/tag49.xml><?xml version="1.0" encoding="utf-8"?>
<p:tagLst xmlns:p="http://schemas.openxmlformats.org/presentationml/2006/main">
  <p:tag name="MH" val="20150810233516"/>
  <p:tag name="MH_LIBRARY" val="GRAPHIC"/>
  <p:tag name="MH_ORDER" val="Freeform 44"/>
</p:tagLst>
</file>

<file path=ppt/tags/tag5.xml><?xml version="1.0" encoding="utf-8"?>
<p:tagLst xmlns:p="http://schemas.openxmlformats.org/presentationml/2006/main">
  <p:tag name="MH" val="20150810233516"/>
  <p:tag name="MH_LIBRARY" val="GRAPHIC"/>
  <p:tag name="MH_ORDER" val="Freeform 44"/>
</p:tagLst>
</file>

<file path=ppt/tags/tag50.xml><?xml version="1.0" encoding="utf-8"?>
<p:tagLst xmlns:p="http://schemas.openxmlformats.org/presentationml/2006/main">
  <p:tag name="MH" val="20150810233516"/>
  <p:tag name="MH_LIBRARY" val="GRAPHIC"/>
  <p:tag name="MH_ORDER" val="Hexagon 45"/>
</p:tagLst>
</file>

<file path=ppt/tags/tag51.xml><?xml version="1.0" encoding="utf-8"?>
<p:tagLst xmlns:p="http://schemas.openxmlformats.org/presentationml/2006/main">
  <p:tag name="KSO_WM_UNIT_TABLE_BEAUTIFY" val="smartTable{781bc69f-ad02-4cde-add8-05a6041c9f21}"/>
</p:tagLst>
</file>

<file path=ppt/tags/tag52.xml><?xml version="1.0" encoding="utf-8"?>
<p:tagLst xmlns:p="http://schemas.openxmlformats.org/presentationml/2006/main">
  <p:tag name="MH" val="20150810233516"/>
  <p:tag name="MH_LIBRARY" val="GRAPHIC"/>
  <p:tag name="MH_ORDER" val="Freeform 39"/>
</p:tagLst>
</file>

<file path=ppt/tags/tag53.xml><?xml version="1.0" encoding="utf-8"?>
<p:tagLst xmlns:p="http://schemas.openxmlformats.org/presentationml/2006/main">
  <p:tag name="MH" val="20150810233516"/>
  <p:tag name="MH_LIBRARY" val="GRAPHIC"/>
  <p:tag name="MH_ORDER" val="Hexagon 1"/>
</p:tagLst>
</file>

<file path=ppt/tags/tag54.xml><?xml version="1.0" encoding="utf-8"?>
<p:tagLst xmlns:p="http://schemas.openxmlformats.org/presentationml/2006/main">
  <p:tag name="MH" val="20150810233516"/>
  <p:tag name="MH_LIBRARY" val="GRAPHIC"/>
  <p:tag name="MH_ORDER" val="Freeform 41"/>
</p:tagLst>
</file>

<file path=ppt/tags/tag55.xml><?xml version="1.0" encoding="utf-8"?>
<p:tagLst xmlns:p="http://schemas.openxmlformats.org/presentationml/2006/main">
  <p:tag name="MH" val="20150810233516"/>
  <p:tag name="MH_LIBRARY" val="GRAPHIC"/>
  <p:tag name="MH_ORDER" val="Hexagon 42"/>
</p:tagLst>
</file>

<file path=ppt/tags/tag56.xml><?xml version="1.0" encoding="utf-8"?>
<p:tagLst xmlns:p="http://schemas.openxmlformats.org/presentationml/2006/main">
  <p:tag name="MH" val="20150810233516"/>
  <p:tag name="MH_LIBRARY" val="GRAPHIC"/>
  <p:tag name="MH_ORDER" val="Freeform 44"/>
</p:tagLst>
</file>

<file path=ppt/tags/tag57.xml><?xml version="1.0" encoding="utf-8"?>
<p:tagLst xmlns:p="http://schemas.openxmlformats.org/presentationml/2006/main">
  <p:tag name="MH" val="20150810233516"/>
  <p:tag name="MH_LIBRARY" val="GRAPHIC"/>
  <p:tag name="MH_ORDER" val="Hexagon 45"/>
</p:tagLst>
</file>

<file path=ppt/tags/tag58.xml><?xml version="1.0" encoding="utf-8"?>
<p:tagLst xmlns:p="http://schemas.openxmlformats.org/presentationml/2006/main">
  <p:tag name="MH" val="20150810233516"/>
  <p:tag name="MH_LIBRARY" val="GRAPHIC"/>
  <p:tag name="MH_ORDER" val="Freeform 12"/>
</p:tagLst>
</file>

<file path=ppt/tags/tag59.xml><?xml version="1.0" encoding="utf-8"?>
<p:tagLst xmlns:p="http://schemas.openxmlformats.org/presentationml/2006/main">
  <p:tag name="MH" val="20150810233516"/>
  <p:tag name="MH_LIBRARY" val="GRAPHIC"/>
  <p:tag name="MH_ORDER" val="Hexagon 13"/>
</p:tagLst>
</file>

<file path=ppt/tags/tag6.xml><?xml version="1.0" encoding="utf-8"?>
<p:tagLst xmlns:p="http://schemas.openxmlformats.org/presentationml/2006/main">
  <p:tag name="MH" val="20150810233516"/>
  <p:tag name="MH_LIBRARY" val="GRAPHIC"/>
  <p:tag name="MH_ORDER" val="Hexagon 45"/>
</p:tagLst>
</file>

<file path=ppt/tags/tag60.xml><?xml version="1.0" encoding="utf-8"?>
<p:tagLst xmlns:p="http://schemas.openxmlformats.org/presentationml/2006/main">
  <p:tag name="MH" val="20150810233516"/>
  <p:tag name="MH_LIBRARY" val="GRAPHIC"/>
  <p:tag name="MH_ORDER" val="Freeform 44"/>
</p:tagLst>
</file>

<file path=ppt/tags/tag61.xml><?xml version="1.0" encoding="utf-8"?>
<p:tagLst xmlns:p="http://schemas.openxmlformats.org/presentationml/2006/main">
  <p:tag name="MH" val="20150810233516"/>
  <p:tag name="MH_LIBRARY" val="GRAPHIC"/>
  <p:tag name="MH_ORDER" val="Hexagon 45"/>
</p:tagLst>
</file>

<file path=ppt/tags/tag7.xml><?xml version="1.0" encoding="utf-8"?>
<p:tagLst xmlns:p="http://schemas.openxmlformats.org/presentationml/2006/main">
  <p:tag name="MH" val="20150810233516"/>
  <p:tag name="MH_LIBRARY" val="GRAPHIC"/>
  <p:tag name="MH_ORDER" val="Freeform 12"/>
</p:tagLst>
</file>

<file path=ppt/tags/tag8.xml><?xml version="1.0" encoding="utf-8"?>
<p:tagLst xmlns:p="http://schemas.openxmlformats.org/presentationml/2006/main">
  <p:tag name="MH" val="20150810233516"/>
  <p:tag name="MH_LIBRARY" val="GRAPHIC"/>
  <p:tag name="MH_ORDER" val="Hexagon 13"/>
</p:tagLst>
</file>

<file path=ppt/tags/tag9.xml><?xml version="1.0" encoding="utf-8"?>
<p:tagLst xmlns:p="http://schemas.openxmlformats.org/presentationml/2006/main">
  <p:tag name="MH" val="20150810233516"/>
  <p:tag name="MH_LIBRARY" val="GRAPHIC"/>
  <p:tag name="MH_ORDER" val="Freeform 44"/>
</p:tagLst>
</file>

<file path=ppt/theme/theme1.xml><?xml version="1.0" encoding="utf-8"?>
<a:theme xmlns:a="http://schemas.openxmlformats.org/drawingml/2006/main" name="Office 主题">
  <a:themeElements>
    <a:clrScheme name="Dragon">
      <a:dk1>
        <a:sysClr val="windowText" lastClr="000000"/>
      </a:dk1>
      <a:lt1>
        <a:sysClr val="window" lastClr="FFFFFF"/>
      </a:lt1>
      <a:dk2>
        <a:srgbClr val="001B36"/>
      </a:dk2>
      <a:lt2>
        <a:srgbClr val="EDF8FE"/>
      </a:lt2>
      <a:accent1>
        <a:srgbClr val="477AB1"/>
      </a:accent1>
      <a:accent2>
        <a:srgbClr val="51848E"/>
      </a:accent2>
      <a:accent3>
        <a:srgbClr val="7B9B57"/>
      </a:accent3>
      <a:accent4>
        <a:srgbClr val="8B8D8C"/>
      </a:accent4>
      <a:accent5>
        <a:srgbClr val="8B7396"/>
      </a:accent5>
      <a:accent6>
        <a:srgbClr val="E89A53"/>
      </a:accent6>
      <a:hlink>
        <a:srgbClr val="0080FF"/>
      </a:hlink>
      <a:folHlink>
        <a:srgbClr val="FF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Austin</Template>
  <TotalTime>0</TotalTime>
  <Words>5080</Words>
  <Application>WPS 演示</Application>
  <PresentationFormat>全屏显示(4:3)</PresentationFormat>
  <Paragraphs>417</Paragraphs>
  <Slides>34</Slides>
  <Notes>31</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34</vt:i4>
      </vt:variant>
    </vt:vector>
  </HeadingPairs>
  <TitlesOfParts>
    <vt:vector size="45" baseType="lpstr">
      <vt:lpstr>Arial</vt:lpstr>
      <vt:lpstr>宋体</vt:lpstr>
      <vt:lpstr>Wingdings</vt:lpstr>
      <vt:lpstr>黑体</vt:lpstr>
      <vt:lpstr>Calibri</vt:lpstr>
      <vt:lpstr>微软雅黑</vt:lpstr>
      <vt:lpstr>Times New Roman</vt:lpstr>
      <vt:lpstr>Arial Unicode MS</vt:lpstr>
      <vt:lpstr>楷体_GB2312</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微软中国</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USER</dc:creator>
  <cp:lastModifiedBy>孙殿坤</cp:lastModifiedBy>
  <cp:revision>577</cp:revision>
  <dcterms:created xsi:type="dcterms:W3CDTF">2013-02-04T09:33:00Z</dcterms:created>
  <dcterms:modified xsi:type="dcterms:W3CDTF">2024-10-15T01:44:58Z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2052-11.8.2.12085</vt:lpwstr>
  </property>
  <property fmtid="{D5CDD505-2E9C-101B-9397-08002B2CF9AE}" pid="3" name="ICV">
    <vt:lpwstr>97D9A4D7238C4F068BE254224C62B9FC</vt:lpwstr>
  </property>
</Properties>
</file>